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tags/tag13.xml" ContentType="application/vnd.openxmlformats-officedocument.presentationml.tags+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tags/tag17.xml" ContentType="application/vnd.openxmlformats-officedocument.presentationml.tags+xml"/>
  <Override PartName="/ppt/notesSlides/notesSlide21.xml" ContentType="application/vnd.openxmlformats-officedocument.presentationml.notesSlide+xml"/>
  <Override PartName="/ppt/tags/tag18.xml" ContentType="application/vnd.openxmlformats-officedocument.presentationml.tags+xml"/>
  <Override PartName="/ppt/notesSlides/notesSlide22.xml" ContentType="application/vnd.openxmlformats-officedocument.presentationml.notesSlide+xml"/>
  <Override PartName="/ppt/tags/tag19.xml" ContentType="application/vnd.openxmlformats-officedocument.presentationml.tags+xml"/>
  <Override PartName="/ppt/notesSlides/notesSlide23.xml" ContentType="application/vnd.openxmlformats-officedocument.presentationml.notesSlide+xml"/>
  <Override PartName="/ppt/tags/tag20.xml" ContentType="application/vnd.openxmlformats-officedocument.presentationml.tags+xml"/>
  <Override PartName="/ppt/notesSlides/notesSlide24.xml" ContentType="application/vnd.openxmlformats-officedocument.presentationml.notesSlide+xml"/>
  <Override PartName="/ppt/tags/tag21.xml" ContentType="application/vnd.openxmlformats-officedocument.presentationml.tags+xml"/>
  <Override PartName="/ppt/notesSlides/notesSlide25.xml" ContentType="application/vnd.openxmlformats-officedocument.presentationml.notesSlide+xml"/>
  <Override PartName="/ppt/tags/tag22.xml" ContentType="application/vnd.openxmlformats-officedocument.presentationml.tags+xml"/>
  <Override PartName="/ppt/notesSlides/notesSlide26.xml" ContentType="application/vnd.openxmlformats-officedocument.presentationml.notesSlide+xml"/>
  <Override PartName="/ppt/tags/tag23.xml" ContentType="application/vnd.openxmlformats-officedocument.presentationml.tags+xml"/>
  <Override PartName="/ppt/notesSlides/notesSlide27.xml" ContentType="application/vnd.openxmlformats-officedocument.presentationml.notesSlide+xml"/>
  <Override PartName="/ppt/tags/tag24.xml" ContentType="application/vnd.openxmlformats-officedocument.presentationml.tags+xml"/>
  <Override PartName="/ppt/notesSlides/notesSlide28.xml" ContentType="application/vnd.openxmlformats-officedocument.presentationml.notesSlide+xml"/>
  <Override PartName="/ppt/tags/tag25.xml" ContentType="application/vnd.openxmlformats-officedocument.presentationml.tags+xml"/>
  <Override PartName="/ppt/notesSlides/notesSlide29.xml" ContentType="application/vnd.openxmlformats-officedocument.presentationml.notesSlide+xml"/>
  <Override PartName="/ppt/tags/tag26.xml" ContentType="application/vnd.openxmlformats-officedocument.presentationml.tags+xml"/>
  <Override PartName="/ppt/notesSlides/notesSlide30.xml" ContentType="application/vnd.openxmlformats-officedocument.presentationml.notesSlide+xml"/>
  <Override PartName="/ppt/tags/tag27.xml" ContentType="application/vnd.openxmlformats-officedocument.presentationml.tags+xml"/>
  <Override PartName="/ppt/notesSlides/notesSlide31.xml" ContentType="application/vnd.openxmlformats-officedocument.presentationml.notesSlide+xml"/>
  <Override PartName="/ppt/tags/tag28.xml" ContentType="application/vnd.openxmlformats-officedocument.presentationml.tags+xml"/>
  <Override PartName="/ppt/notesSlides/notesSlide32.xml" ContentType="application/vnd.openxmlformats-officedocument.presentationml.notesSlide+xml"/>
  <Override PartName="/ppt/tags/tag29.xml" ContentType="application/vnd.openxmlformats-officedocument.presentationml.tags+xml"/>
  <Override PartName="/ppt/notesSlides/notesSlide33.xml" ContentType="application/vnd.openxmlformats-officedocument.presentationml.notesSlide+xml"/>
  <Override PartName="/ppt/tags/tag30.xml" ContentType="application/vnd.openxmlformats-officedocument.presentationml.tags+xml"/>
  <Override PartName="/ppt/notesSlides/notesSlide34.xml" ContentType="application/vnd.openxmlformats-officedocument.presentationml.notesSlide+xml"/>
  <Override PartName="/ppt/tags/tag31.xml" ContentType="application/vnd.openxmlformats-officedocument.presentationml.tags+xml"/>
  <Override PartName="/ppt/notesSlides/notesSlide35.xml" ContentType="application/vnd.openxmlformats-officedocument.presentationml.notesSlide+xml"/>
  <Override PartName="/ppt/tags/tag32.xml" ContentType="application/vnd.openxmlformats-officedocument.presentationml.tags+xml"/>
  <Override PartName="/ppt/notesSlides/notesSlide36.xml" ContentType="application/vnd.openxmlformats-officedocument.presentationml.notesSlide+xml"/>
  <Override PartName="/ppt/tags/tag33.xml" ContentType="application/vnd.openxmlformats-officedocument.presentationml.tags+xml"/>
  <Override PartName="/ppt/notesSlides/notesSlide37.xml" ContentType="application/vnd.openxmlformats-officedocument.presentationml.notesSlide+xml"/>
  <Override PartName="/ppt/tags/tag34.xml" ContentType="application/vnd.openxmlformats-officedocument.presentationml.tags+xml"/>
  <Override PartName="/ppt/notesSlides/notesSlide38.xml" ContentType="application/vnd.openxmlformats-officedocument.presentationml.notesSlide+xml"/>
  <Override PartName="/ppt/tags/tag35.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 id="2147483836" r:id="rId2"/>
    <p:sldMasterId id="2147483845" r:id="rId3"/>
  </p:sldMasterIdLst>
  <p:notesMasterIdLst>
    <p:notesMasterId r:id="rId47"/>
  </p:notesMasterIdLst>
  <p:handoutMasterIdLst>
    <p:handoutMasterId r:id="rId48"/>
  </p:handoutMasterIdLst>
  <p:sldIdLst>
    <p:sldId id="385" r:id="rId4"/>
    <p:sldId id="387" r:id="rId5"/>
    <p:sldId id="386" r:id="rId6"/>
    <p:sldId id="407" r:id="rId7"/>
    <p:sldId id="396" r:id="rId8"/>
    <p:sldId id="397" r:id="rId9"/>
    <p:sldId id="427" r:id="rId10"/>
    <p:sldId id="433" r:id="rId11"/>
    <p:sldId id="434" r:id="rId12"/>
    <p:sldId id="435" r:id="rId13"/>
    <p:sldId id="436" r:id="rId14"/>
    <p:sldId id="437" r:id="rId15"/>
    <p:sldId id="428" r:id="rId16"/>
    <p:sldId id="438" r:id="rId17"/>
    <p:sldId id="439" r:id="rId18"/>
    <p:sldId id="440" r:id="rId19"/>
    <p:sldId id="399" r:id="rId20"/>
    <p:sldId id="441" r:id="rId21"/>
    <p:sldId id="442" r:id="rId22"/>
    <p:sldId id="443" r:id="rId23"/>
    <p:sldId id="444" r:id="rId24"/>
    <p:sldId id="426" r:id="rId25"/>
    <p:sldId id="445" r:id="rId26"/>
    <p:sldId id="430" r:id="rId27"/>
    <p:sldId id="446" r:id="rId28"/>
    <p:sldId id="447" r:id="rId29"/>
    <p:sldId id="401" r:id="rId30"/>
    <p:sldId id="448" r:id="rId31"/>
    <p:sldId id="449" r:id="rId32"/>
    <p:sldId id="450" r:id="rId33"/>
    <p:sldId id="455" r:id="rId34"/>
    <p:sldId id="451" r:id="rId35"/>
    <p:sldId id="402" r:id="rId36"/>
    <p:sldId id="452" r:id="rId37"/>
    <p:sldId id="453" r:id="rId38"/>
    <p:sldId id="458" r:id="rId39"/>
    <p:sldId id="459" r:id="rId40"/>
    <p:sldId id="460" r:id="rId41"/>
    <p:sldId id="454" r:id="rId42"/>
    <p:sldId id="409" r:id="rId43"/>
    <p:sldId id="384" r:id="rId44"/>
    <p:sldId id="393" r:id="rId45"/>
    <p:sldId id="424" r:id="rId46"/>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759">
          <p15:clr>
            <a:srgbClr val="A4A3A4"/>
          </p15:clr>
        </p15:guide>
      </p15:sldGuideLst>
    </p:ext>
    <p:ext uri="{2D200454-40CA-4A62-9FC3-DE9A4176ACB9}">
      <p15:notesGuideLst xmlns:p15="http://schemas.microsoft.com/office/powerpoint/2012/main">
        <p15:guide id="1" orient="horz" pos="3360" userDrawn="1">
          <p15:clr>
            <a:srgbClr val="A4A3A4"/>
          </p15:clr>
        </p15:guide>
        <p15:guide id="2" pos="5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99CCFF"/>
    <a:srgbClr val="CCFF33"/>
    <a:srgbClr val="F7FBCD"/>
    <a:srgbClr val="9999FF"/>
    <a:srgbClr val="CCCC00"/>
    <a:srgbClr val="0099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FC23A-90C5-446C-8C8F-9A594496935F}" v="2675" dt="2024-02-06T14:06:20.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75" autoAdjust="0"/>
    <p:restoredTop sz="77235" autoAdjust="0"/>
  </p:normalViewPr>
  <p:slideViewPr>
    <p:cSldViewPr>
      <p:cViewPr varScale="1">
        <p:scale>
          <a:sx n="56" d="100"/>
          <a:sy n="56" d="100"/>
        </p:scale>
        <p:origin x="965" y="48"/>
      </p:cViewPr>
      <p:guideLst>
        <p:guide orient="horz" pos="2160"/>
        <p:guide pos="5759"/>
      </p:guideLst>
    </p:cSldViewPr>
  </p:slideViewPr>
  <p:outlineViewPr>
    <p:cViewPr>
      <p:scale>
        <a:sx n="33" d="100"/>
        <a:sy n="33" d="100"/>
      </p:scale>
      <p:origin x="0" y="-1488"/>
    </p:cViewPr>
  </p:outlineViewPr>
  <p:notesTextViewPr>
    <p:cViewPr>
      <p:scale>
        <a:sx n="100" d="100"/>
        <a:sy n="100" d="100"/>
      </p:scale>
      <p:origin x="0" y="-29"/>
    </p:cViewPr>
  </p:notesTextViewPr>
  <p:sorterViewPr>
    <p:cViewPr>
      <p:scale>
        <a:sx n="100" d="100"/>
        <a:sy n="100" d="100"/>
      </p:scale>
      <p:origin x="0" y="0"/>
    </p:cViewPr>
  </p:sorterViewPr>
  <p:notesViewPr>
    <p:cSldViewPr>
      <p:cViewPr varScale="1">
        <p:scale>
          <a:sx n="53" d="100"/>
          <a:sy n="53" d="100"/>
        </p:scale>
        <p:origin x="3283" y="77"/>
      </p:cViewPr>
      <p:guideLst>
        <p:guide orient="horz" pos="3360"/>
        <p:guide pos="57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microsoft.com/office/2016/11/relationships/changesInfo" Target="changesInfos/changesInfo1.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Tomasovic" userId="ae26cb93536b8fd3" providerId="LiveId" clId="{10AFC23A-90C5-446C-8C8F-9A594496935F}"/>
    <pc:docChg chg="undo custSel addSld delSld modSld sldOrd modMainMaster">
      <pc:chgData name="Tom Tomasovic" userId="ae26cb93536b8fd3" providerId="LiveId" clId="{10AFC23A-90C5-446C-8C8F-9A594496935F}" dt="2024-02-06T13:52:42.719" v="7608" actId="166"/>
      <pc:docMkLst>
        <pc:docMk/>
      </pc:docMkLst>
      <pc:sldChg chg="modSp mod ord">
        <pc:chgData name="Tom Tomasovic" userId="ae26cb93536b8fd3" providerId="LiveId" clId="{10AFC23A-90C5-446C-8C8F-9A594496935F}" dt="2024-01-31T13:15:05.449" v="7129"/>
        <pc:sldMkLst>
          <pc:docMk/>
          <pc:sldMk cId="2618913548" sldId="384"/>
        </pc:sldMkLst>
        <pc:spChg chg="mod">
          <ac:chgData name="Tom Tomasovic" userId="ae26cb93536b8fd3" providerId="LiveId" clId="{10AFC23A-90C5-446C-8C8F-9A594496935F}" dt="2024-01-31T13:14:52.658" v="7127" actId="20577"/>
          <ac:spMkLst>
            <pc:docMk/>
            <pc:sldMk cId="2618913548" sldId="384"/>
            <ac:spMk id="2" creationId="{00000000-0000-0000-0000-000000000000}"/>
          </ac:spMkLst>
        </pc:spChg>
      </pc:sldChg>
      <pc:sldChg chg="modSp mod">
        <pc:chgData name="Tom Tomasovic" userId="ae26cb93536b8fd3" providerId="LiveId" clId="{10AFC23A-90C5-446C-8C8F-9A594496935F}" dt="2024-01-15T18:21:25.718" v="108" actId="20577"/>
        <pc:sldMkLst>
          <pc:docMk/>
          <pc:sldMk cId="326881896" sldId="385"/>
        </pc:sldMkLst>
        <pc:spChg chg="mod">
          <ac:chgData name="Tom Tomasovic" userId="ae26cb93536b8fd3" providerId="LiveId" clId="{10AFC23A-90C5-446C-8C8F-9A594496935F}" dt="2024-01-15T18:20:40.207" v="22" actId="20577"/>
          <ac:spMkLst>
            <pc:docMk/>
            <pc:sldMk cId="326881896" sldId="385"/>
            <ac:spMk id="6" creationId="{15A7F684-B1E5-4CC7-9C52-303F1FF79B93}"/>
          </ac:spMkLst>
        </pc:spChg>
        <pc:spChg chg="mod">
          <ac:chgData name="Tom Tomasovic" userId="ae26cb93536b8fd3" providerId="LiveId" clId="{10AFC23A-90C5-446C-8C8F-9A594496935F}" dt="2024-01-15T18:21:25.718" v="108" actId="20577"/>
          <ac:spMkLst>
            <pc:docMk/>
            <pc:sldMk cId="326881896" sldId="385"/>
            <ac:spMk id="7" creationId="{8F87F997-6865-4540-8DC9-A38DE0309C81}"/>
          </ac:spMkLst>
        </pc:spChg>
      </pc:sldChg>
      <pc:sldChg chg="modSp mod modAnim">
        <pc:chgData name="Tom Tomasovic" userId="ae26cb93536b8fd3" providerId="LiveId" clId="{10AFC23A-90C5-446C-8C8F-9A594496935F}" dt="2024-01-29T19:09:37.324" v="4744"/>
        <pc:sldMkLst>
          <pc:docMk/>
          <pc:sldMk cId="3481706953" sldId="387"/>
        </pc:sldMkLst>
        <pc:spChg chg="mod">
          <ac:chgData name="Tom Tomasovic" userId="ae26cb93536b8fd3" providerId="LiveId" clId="{10AFC23A-90C5-446C-8C8F-9A594496935F}" dt="2024-01-15T18:22:40.741" v="269" actId="20577"/>
          <ac:spMkLst>
            <pc:docMk/>
            <pc:sldMk cId="3481706953" sldId="387"/>
            <ac:spMk id="3" creationId="{4AB7E2D8-CCA9-492A-9BBC-503CDDAF2D32}"/>
          </ac:spMkLst>
        </pc:spChg>
      </pc:sldChg>
      <pc:sldChg chg="del">
        <pc:chgData name="Tom Tomasovic" userId="ae26cb93536b8fd3" providerId="LiveId" clId="{10AFC23A-90C5-446C-8C8F-9A594496935F}" dt="2024-01-15T18:25:24.766" v="272" actId="2696"/>
        <pc:sldMkLst>
          <pc:docMk/>
          <pc:sldMk cId="2302582240" sldId="388"/>
        </pc:sldMkLst>
      </pc:sldChg>
      <pc:sldChg chg="del">
        <pc:chgData name="Tom Tomasovic" userId="ae26cb93536b8fd3" providerId="LiveId" clId="{10AFC23A-90C5-446C-8C8F-9A594496935F}" dt="2024-01-16T22:53:47.005" v="350" actId="2696"/>
        <pc:sldMkLst>
          <pc:docMk/>
          <pc:sldMk cId="2960991755" sldId="389"/>
        </pc:sldMkLst>
      </pc:sldChg>
      <pc:sldChg chg="del">
        <pc:chgData name="Tom Tomasovic" userId="ae26cb93536b8fd3" providerId="LiveId" clId="{10AFC23A-90C5-446C-8C8F-9A594496935F}" dt="2024-01-15T18:26:02.204" v="276" actId="2696"/>
        <pc:sldMkLst>
          <pc:docMk/>
          <pc:sldMk cId="106545452" sldId="390"/>
        </pc:sldMkLst>
      </pc:sldChg>
      <pc:sldChg chg="del">
        <pc:chgData name="Tom Tomasovic" userId="ae26cb93536b8fd3" providerId="LiveId" clId="{10AFC23A-90C5-446C-8C8F-9A594496935F}" dt="2024-01-15T18:26:05.845" v="277" actId="2696"/>
        <pc:sldMkLst>
          <pc:docMk/>
          <pc:sldMk cId="917924992" sldId="391"/>
        </pc:sldMkLst>
      </pc:sldChg>
      <pc:sldChg chg="del">
        <pc:chgData name="Tom Tomasovic" userId="ae26cb93536b8fd3" providerId="LiveId" clId="{10AFC23A-90C5-446C-8C8F-9A594496935F}" dt="2024-01-16T22:53:56.903" v="351" actId="2696"/>
        <pc:sldMkLst>
          <pc:docMk/>
          <pc:sldMk cId="3058855893" sldId="392"/>
        </pc:sldMkLst>
      </pc:sldChg>
      <pc:sldChg chg="modSp mod modNotesTx">
        <pc:chgData name="Tom Tomasovic" userId="ae26cb93536b8fd3" providerId="LiveId" clId="{10AFC23A-90C5-446C-8C8F-9A594496935F}" dt="2024-01-19T23:11:56.900" v="729" actId="6549"/>
        <pc:sldMkLst>
          <pc:docMk/>
          <pc:sldMk cId="3923751844" sldId="393"/>
        </pc:sldMkLst>
        <pc:spChg chg="mod">
          <ac:chgData name="Tom Tomasovic" userId="ae26cb93536b8fd3" providerId="LiveId" clId="{10AFC23A-90C5-446C-8C8F-9A594496935F}" dt="2024-01-19T23:11:44.046" v="727" actId="20577"/>
          <ac:spMkLst>
            <pc:docMk/>
            <pc:sldMk cId="3923751844" sldId="393"/>
            <ac:spMk id="3" creationId="{B3F31B00-4C8D-423B-B7E2-17FD459059D9}"/>
          </ac:spMkLst>
        </pc:spChg>
      </pc:sldChg>
      <pc:sldChg chg="del">
        <pc:chgData name="Tom Tomasovic" userId="ae26cb93536b8fd3" providerId="LiveId" clId="{10AFC23A-90C5-446C-8C8F-9A594496935F}" dt="2024-01-15T18:26:16.051" v="278" actId="2696"/>
        <pc:sldMkLst>
          <pc:docMk/>
          <pc:sldMk cId="1645035256" sldId="394"/>
        </pc:sldMkLst>
      </pc:sldChg>
      <pc:sldChg chg="del">
        <pc:chgData name="Tom Tomasovic" userId="ae26cb93536b8fd3" providerId="LiveId" clId="{10AFC23A-90C5-446C-8C8F-9A594496935F}" dt="2024-01-15T18:26:27.380" v="280" actId="2696"/>
        <pc:sldMkLst>
          <pc:docMk/>
          <pc:sldMk cId="484942327" sldId="395"/>
        </pc:sldMkLst>
      </pc:sldChg>
      <pc:sldChg chg="modSp">
        <pc:chgData name="Tom Tomasovic" userId="ae26cb93536b8fd3" providerId="LiveId" clId="{10AFC23A-90C5-446C-8C8F-9A594496935F}" dt="2024-01-31T12:42:24.823" v="4756" actId="20577"/>
        <pc:sldMkLst>
          <pc:docMk/>
          <pc:sldMk cId="2005555639" sldId="396"/>
        </pc:sldMkLst>
        <pc:spChg chg="mod">
          <ac:chgData name="Tom Tomasovic" userId="ae26cb93536b8fd3" providerId="LiveId" clId="{10AFC23A-90C5-446C-8C8F-9A594496935F}" dt="2024-01-31T12:42:24.823" v="4756" actId="20577"/>
          <ac:spMkLst>
            <pc:docMk/>
            <pc:sldMk cId="2005555639" sldId="396"/>
            <ac:spMk id="3" creationId="{66343450-EB10-405A-B3CD-ABD2BB878487}"/>
          </ac:spMkLst>
        </pc:spChg>
      </pc:sldChg>
      <pc:sldChg chg="addSp modSp mod modAnim">
        <pc:chgData name="Tom Tomasovic" userId="ae26cb93536b8fd3" providerId="LiveId" clId="{10AFC23A-90C5-446C-8C8F-9A594496935F}" dt="2024-02-01T20:00:52.120" v="7319" actId="113"/>
        <pc:sldMkLst>
          <pc:docMk/>
          <pc:sldMk cId="805295004" sldId="397"/>
        </pc:sldMkLst>
        <pc:spChg chg="mod ord">
          <ac:chgData name="Tom Tomasovic" userId="ae26cb93536b8fd3" providerId="LiveId" clId="{10AFC23A-90C5-446C-8C8F-9A594496935F}" dt="2024-02-01T20:00:52.120" v="7319" actId="113"/>
          <ac:spMkLst>
            <pc:docMk/>
            <pc:sldMk cId="805295004" sldId="397"/>
            <ac:spMk id="3" creationId="{66343450-EB10-405A-B3CD-ABD2BB878487}"/>
          </ac:spMkLst>
        </pc:spChg>
        <pc:spChg chg="add mod ord">
          <ac:chgData name="Tom Tomasovic" userId="ae26cb93536b8fd3" providerId="LiveId" clId="{10AFC23A-90C5-446C-8C8F-9A594496935F}" dt="2024-02-01T19:55:32.250" v="7215" actId="167"/>
          <ac:spMkLst>
            <pc:docMk/>
            <pc:sldMk cId="805295004" sldId="397"/>
            <ac:spMk id="5" creationId="{D7DD6CC0-B70C-4C71-1069-4952E15E1D55}"/>
          </ac:spMkLst>
        </pc:spChg>
      </pc:sldChg>
      <pc:sldChg chg="modSp del mod modAnim modNotesTx">
        <pc:chgData name="Tom Tomasovic" userId="ae26cb93536b8fd3" providerId="LiveId" clId="{10AFC23A-90C5-446C-8C8F-9A594496935F}" dt="2024-01-24T18:52:41.130" v="2985" actId="47"/>
        <pc:sldMkLst>
          <pc:docMk/>
          <pc:sldMk cId="1588568851" sldId="398"/>
        </pc:sldMkLst>
        <pc:spChg chg="mod">
          <ac:chgData name="Tom Tomasovic" userId="ae26cb93536b8fd3" providerId="LiveId" clId="{10AFC23A-90C5-446C-8C8F-9A594496935F}" dt="2024-01-22T15:56:04.219" v="2371"/>
          <ac:spMkLst>
            <pc:docMk/>
            <pc:sldMk cId="1588568851" sldId="398"/>
            <ac:spMk id="3" creationId="{66343450-EB10-405A-B3CD-ABD2BB878487}"/>
          </ac:spMkLst>
        </pc:spChg>
        <pc:spChg chg="mod">
          <ac:chgData name="Tom Tomasovic" userId="ae26cb93536b8fd3" providerId="LiveId" clId="{10AFC23A-90C5-446C-8C8F-9A594496935F}" dt="2024-01-24T18:32:18.216" v="2408" actId="20577"/>
          <ac:spMkLst>
            <pc:docMk/>
            <pc:sldMk cId="1588568851" sldId="398"/>
            <ac:spMk id="4" creationId="{1E1CC571-A835-426C-920E-8BCA1CD9CDEC}"/>
          </ac:spMkLst>
        </pc:spChg>
      </pc:sldChg>
      <pc:sldChg chg="addSp modSp mod modAnim">
        <pc:chgData name="Tom Tomasovic" userId="ae26cb93536b8fd3" providerId="LiveId" clId="{10AFC23A-90C5-446C-8C8F-9A594496935F}" dt="2024-02-06T13:52:42.719" v="7608" actId="166"/>
        <pc:sldMkLst>
          <pc:docMk/>
          <pc:sldMk cId="2024797077" sldId="399"/>
        </pc:sldMkLst>
        <pc:spChg chg="mod ord">
          <ac:chgData name="Tom Tomasovic" userId="ae26cb93536b8fd3" providerId="LiveId" clId="{10AFC23A-90C5-446C-8C8F-9A594496935F}" dt="2024-02-06T13:52:42.719" v="7608" actId="166"/>
          <ac:spMkLst>
            <pc:docMk/>
            <pc:sldMk cId="2024797077" sldId="399"/>
            <ac:spMk id="3" creationId="{66343450-EB10-405A-B3CD-ABD2BB878487}"/>
          </ac:spMkLst>
        </pc:spChg>
        <pc:spChg chg="add mod ord">
          <ac:chgData name="Tom Tomasovic" userId="ae26cb93536b8fd3" providerId="LiveId" clId="{10AFC23A-90C5-446C-8C8F-9A594496935F}" dt="2024-02-06T13:51:09.948" v="7602" actId="1076"/>
          <ac:spMkLst>
            <pc:docMk/>
            <pc:sldMk cId="2024797077" sldId="399"/>
            <ac:spMk id="5" creationId="{E1F2115C-2A2D-884C-DA5D-7F6C2BA97C63}"/>
          </ac:spMkLst>
        </pc:spChg>
        <pc:spChg chg="add mod ord">
          <ac:chgData name="Tom Tomasovic" userId="ae26cb93536b8fd3" providerId="LiveId" clId="{10AFC23A-90C5-446C-8C8F-9A594496935F}" dt="2024-02-06T13:52:08.697" v="7606" actId="1036"/>
          <ac:spMkLst>
            <pc:docMk/>
            <pc:sldMk cId="2024797077" sldId="399"/>
            <ac:spMk id="6" creationId="{19A65109-1B8B-889F-F4F3-2712DCA409EE}"/>
          </ac:spMkLst>
        </pc:spChg>
        <pc:spChg chg="add mod ord">
          <ac:chgData name="Tom Tomasovic" userId="ae26cb93536b8fd3" providerId="LiveId" clId="{10AFC23A-90C5-446C-8C8F-9A594496935F}" dt="2024-02-06T13:52:05.301" v="7605" actId="1036"/>
          <ac:spMkLst>
            <pc:docMk/>
            <pc:sldMk cId="2024797077" sldId="399"/>
            <ac:spMk id="7" creationId="{CB595AB6-D473-31B8-C68D-0390005CA624}"/>
          </ac:spMkLst>
        </pc:spChg>
      </pc:sldChg>
      <pc:sldChg chg="modSp modAnim">
        <pc:chgData name="Tom Tomasovic" userId="ae26cb93536b8fd3" providerId="LiveId" clId="{10AFC23A-90C5-446C-8C8F-9A594496935F}" dt="2024-02-01T20:09:32.512" v="7516"/>
        <pc:sldMkLst>
          <pc:docMk/>
          <pc:sldMk cId="2779850846" sldId="401"/>
        </pc:sldMkLst>
        <pc:spChg chg="mod">
          <ac:chgData name="Tom Tomasovic" userId="ae26cb93536b8fd3" providerId="LiveId" clId="{10AFC23A-90C5-446C-8C8F-9A594496935F}" dt="2024-02-01T20:09:21.834" v="7512" actId="113"/>
          <ac:spMkLst>
            <pc:docMk/>
            <pc:sldMk cId="2779850846" sldId="401"/>
            <ac:spMk id="3" creationId="{66343450-EB10-405A-B3CD-ABD2BB878487}"/>
          </ac:spMkLst>
        </pc:spChg>
      </pc:sldChg>
      <pc:sldChg chg="modSp modAnim">
        <pc:chgData name="Tom Tomasovic" userId="ae26cb93536b8fd3" providerId="LiveId" clId="{10AFC23A-90C5-446C-8C8F-9A594496935F}" dt="2024-02-01T20:12:36.635" v="7563"/>
        <pc:sldMkLst>
          <pc:docMk/>
          <pc:sldMk cId="844729656" sldId="402"/>
        </pc:sldMkLst>
        <pc:spChg chg="mod">
          <ac:chgData name="Tom Tomasovic" userId="ae26cb93536b8fd3" providerId="LiveId" clId="{10AFC23A-90C5-446C-8C8F-9A594496935F}" dt="2024-02-01T20:12:26.230" v="7559" actId="113"/>
          <ac:spMkLst>
            <pc:docMk/>
            <pc:sldMk cId="844729656" sldId="402"/>
            <ac:spMk id="5" creationId="{5D9CBDF0-48F1-4BBB-AEAF-7E69D6025394}"/>
          </ac:spMkLst>
        </pc:spChg>
      </pc:sldChg>
      <pc:sldChg chg="del">
        <pc:chgData name="Tom Tomasovic" userId="ae26cb93536b8fd3" providerId="LiveId" clId="{10AFC23A-90C5-446C-8C8F-9A594496935F}" dt="2024-01-19T23:11:03.175" v="694" actId="47"/>
        <pc:sldMkLst>
          <pc:docMk/>
          <pc:sldMk cId="1994506710" sldId="403"/>
        </pc:sldMkLst>
      </pc:sldChg>
      <pc:sldChg chg="del">
        <pc:chgData name="Tom Tomasovic" userId="ae26cb93536b8fd3" providerId="LiveId" clId="{10AFC23A-90C5-446C-8C8F-9A594496935F}" dt="2024-01-19T23:11:04.795" v="695" actId="47"/>
        <pc:sldMkLst>
          <pc:docMk/>
          <pc:sldMk cId="2689169492" sldId="405"/>
        </pc:sldMkLst>
      </pc:sldChg>
      <pc:sldChg chg="del">
        <pc:chgData name="Tom Tomasovic" userId="ae26cb93536b8fd3" providerId="LiveId" clId="{10AFC23A-90C5-446C-8C8F-9A594496935F}" dt="2024-01-19T23:11:05.994" v="696" actId="47"/>
        <pc:sldMkLst>
          <pc:docMk/>
          <pc:sldMk cId="3432959266" sldId="406"/>
        </pc:sldMkLst>
      </pc:sldChg>
      <pc:sldChg chg="modNotesTx">
        <pc:chgData name="Tom Tomasovic" userId="ae26cb93536b8fd3" providerId="LiveId" clId="{10AFC23A-90C5-446C-8C8F-9A594496935F}" dt="2024-02-01T19:53:46.419" v="7185" actId="20577"/>
        <pc:sldMkLst>
          <pc:docMk/>
          <pc:sldMk cId="427941565" sldId="407"/>
        </pc:sldMkLst>
      </pc:sldChg>
      <pc:sldChg chg="del">
        <pc:chgData name="Tom Tomasovic" userId="ae26cb93536b8fd3" providerId="LiveId" clId="{10AFC23A-90C5-446C-8C8F-9A594496935F}" dt="2024-01-19T23:11:14.650" v="701" actId="47"/>
        <pc:sldMkLst>
          <pc:docMk/>
          <pc:sldMk cId="3587331073" sldId="410"/>
        </pc:sldMkLst>
      </pc:sldChg>
      <pc:sldChg chg="del">
        <pc:chgData name="Tom Tomasovic" userId="ae26cb93536b8fd3" providerId="LiveId" clId="{10AFC23A-90C5-446C-8C8F-9A594496935F}" dt="2024-01-15T18:26:22.963" v="279" actId="2696"/>
        <pc:sldMkLst>
          <pc:docMk/>
          <pc:sldMk cId="3656690676" sldId="411"/>
        </pc:sldMkLst>
      </pc:sldChg>
      <pc:sldChg chg="del">
        <pc:chgData name="Tom Tomasovic" userId="ae26cb93536b8fd3" providerId="LiveId" clId="{10AFC23A-90C5-446C-8C8F-9A594496935F}" dt="2024-01-19T23:11:15.153" v="702" actId="47"/>
        <pc:sldMkLst>
          <pc:docMk/>
          <pc:sldMk cId="4248938878" sldId="412"/>
        </pc:sldMkLst>
      </pc:sldChg>
      <pc:sldChg chg="del">
        <pc:chgData name="Tom Tomasovic" userId="ae26cb93536b8fd3" providerId="LiveId" clId="{10AFC23A-90C5-446C-8C8F-9A594496935F}" dt="2024-01-19T23:11:15.855" v="703" actId="47"/>
        <pc:sldMkLst>
          <pc:docMk/>
          <pc:sldMk cId="3646253804" sldId="413"/>
        </pc:sldMkLst>
      </pc:sldChg>
      <pc:sldChg chg="del">
        <pc:chgData name="Tom Tomasovic" userId="ae26cb93536b8fd3" providerId="LiveId" clId="{10AFC23A-90C5-446C-8C8F-9A594496935F}" dt="2024-01-19T23:11:16.467" v="704" actId="47"/>
        <pc:sldMkLst>
          <pc:docMk/>
          <pc:sldMk cId="2638644569" sldId="414"/>
        </pc:sldMkLst>
      </pc:sldChg>
      <pc:sldChg chg="del">
        <pc:chgData name="Tom Tomasovic" userId="ae26cb93536b8fd3" providerId="LiveId" clId="{10AFC23A-90C5-446C-8C8F-9A594496935F}" dt="2024-01-19T23:11:17.017" v="705" actId="47"/>
        <pc:sldMkLst>
          <pc:docMk/>
          <pc:sldMk cId="2177040557" sldId="415"/>
        </pc:sldMkLst>
      </pc:sldChg>
      <pc:sldChg chg="del">
        <pc:chgData name="Tom Tomasovic" userId="ae26cb93536b8fd3" providerId="LiveId" clId="{10AFC23A-90C5-446C-8C8F-9A594496935F}" dt="2024-01-19T23:11:17.657" v="706" actId="47"/>
        <pc:sldMkLst>
          <pc:docMk/>
          <pc:sldMk cId="3119417567" sldId="416"/>
        </pc:sldMkLst>
      </pc:sldChg>
      <pc:sldChg chg="del">
        <pc:chgData name="Tom Tomasovic" userId="ae26cb93536b8fd3" providerId="LiveId" clId="{10AFC23A-90C5-446C-8C8F-9A594496935F}" dt="2024-01-19T23:11:18.816" v="707" actId="47"/>
        <pc:sldMkLst>
          <pc:docMk/>
          <pc:sldMk cId="3739611347" sldId="417"/>
        </pc:sldMkLst>
      </pc:sldChg>
      <pc:sldChg chg="del">
        <pc:chgData name="Tom Tomasovic" userId="ae26cb93536b8fd3" providerId="LiveId" clId="{10AFC23A-90C5-446C-8C8F-9A594496935F}" dt="2024-01-19T23:11:19.479" v="708" actId="47"/>
        <pc:sldMkLst>
          <pc:docMk/>
          <pc:sldMk cId="2520028478" sldId="418"/>
        </pc:sldMkLst>
      </pc:sldChg>
      <pc:sldChg chg="del">
        <pc:chgData name="Tom Tomasovic" userId="ae26cb93536b8fd3" providerId="LiveId" clId="{10AFC23A-90C5-446C-8C8F-9A594496935F}" dt="2024-01-19T23:11:20.181" v="709" actId="47"/>
        <pc:sldMkLst>
          <pc:docMk/>
          <pc:sldMk cId="3807752154" sldId="419"/>
        </pc:sldMkLst>
      </pc:sldChg>
      <pc:sldChg chg="del">
        <pc:chgData name="Tom Tomasovic" userId="ae26cb93536b8fd3" providerId="LiveId" clId="{10AFC23A-90C5-446C-8C8F-9A594496935F}" dt="2024-01-19T23:11:13.997" v="700" actId="47"/>
        <pc:sldMkLst>
          <pc:docMk/>
          <pc:sldMk cId="2292191106" sldId="420"/>
        </pc:sldMkLst>
      </pc:sldChg>
      <pc:sldChg chg="del">
        <pc:chgData name="Tom Tomasovic" userId="ae26cb93536b8fd3" providerId="LiveId" clId="{10AFC23A-90C5-446C-8C8F-9A594496935F}" dt="2024-01-19T23:11:06.667" v="697" actId="47"/>
        <pc:sldMkLst>
          <pc:docMk/>
          <pc:sldMk cId="275216224" sldId="421"/>
        </pc:sldMkLst>
      </pc:sldChg>
      <pc:sldChg chg="del">
        <pc:chgData name="Tom Tomasovic" userId="ae26cb93536b8fd3" providerId="LiveId" clId="{10AFC23A-90C5-446C-8C8F-9A594496935F}" dt="2024-01-19T23:11:07.462" v="698" actId="47"/>
        <pc:sldMkLst>
          <pc:docMk/>
          <pc:sldMk cId="2630569091" sldId="422"/>
        </pc:sldMkLst>
      </pc:sldChg>
      <pc:sldChg chg="del">
        <pc:chgData name="Tom Tomasovic" userId="ae26cb93536b8fd3" providerId="LiveId" clId="{10AFC23A-90C5-446C-8C8F-9A594496935F}" dt="2024-01-19T23:11:08.187" v="699" actId="47"/>
        <pc:sldMkLst>
          <pc:docMk/>
          <pc:sldMk cId="1481254984" sldId="423"/>
        </pc:sldMkLst>
      </pc:sldChg>
      <pc:sldChg chg="del">
        <pc:chgData name="Tom Tomasovic" userId="ae26cb93536b8fd3" providerId="LiveId" clId="{10AFC23A-90C5-446C-8C8F-9A594496935F}" dt="2024-01-19T23:12:03.725" v="730" actId="47"/>
        <pc:sldMkLst>
          <pc:docMk/>
          <pc:sldMk cId="2390079634" sldId="425"/>
        </pc:sldMkLst>
      </pc:sldChg>
      <pc:sldChg chg="modSp mod modAnim">
        <pc:chgData name="Tom Tomasovic" userId="ae26cb93536b8fd3" providerId="LiveId" clId="{10AFC23A-90C5-446C-8C8F-9A594496935F}" dt="2024-02-01T20:06:49.873" v="7494" actId="20577"/>
        <pc:sldMkLst>
          <pc:docMk/>
          <pc:sldMk cId="219063087" sldId="426"/>
        </pc:sldMkLst>
        <pc:spChg chg="mod">
          <ac:chgData name="Tom Tomasovic" userId="ae26cb93536b8fd3" providerId="LiveId" clId="{10AFC23A-90C5-446C-8C8F-9A594496935F}" dt="2024-02-01T20:06:49.873" v="7494" actId="20577"/>
          <ac:spMkLst>
            <pc:docMk/>
            <pc:sldMk cId="219063087" sldId="426"/>
            <ac:spMk id="3" creationId="{66343450-EB10-405A-B3CD-ABD2BB878487}"/>
          </ac:spMkLst>
        </pc:spChg>
      </pc:sldChg>
      <pc:sldChg chg="modSp add mod modAnim modNotesTx">
        <pc:chgData name="Tom Tomasovic" userId="ae26cb93536b8fd3" providerId="LiveId" clId="{10AFC23A-90C5-446C-8C8F-9A594496935F}" dt="2024-01-26T15:32:35.649" v="3865" actId="20577"/>
        <pc:sldMkLst>
          <pc:docMk/>
          <pc:sldMk cId="990064307" sldId="427"/>
        </pc:sldMkLst>
        <pc:spChg chg="mod">
          <ac:chgData name="Tom Tomasovic" userId="ae26cb93536b8fd3" providerId="LiveId" clId="{10AFC23A-90C5-446C-8C8F-9A594496935F}" dt="2024-01-26T15:32:35.649" v="3865" actId="20577"/>
          <ac:spMkLst>
            <pc:docMk/>
            <pc:sldMk cId="990064307" sldId="427"/>
            <ac:spMk id="3" creationId="{82D38FA2-5AAE-877A-33E9-CC13BF589A98}"/>
          </ac:spMkLst>
        </pc:spChg>
        <pc:spChg chg="mod">
          <ac:chgData name="Tom Tomasovic" userId="ae26cb93536b8fd3" providerId="LiveId" clId="{10AFC23A-90C5-446C-8C8F-9A594496935F}" dt="2024-01-21T18:42:34.686" v="980" actId="20577"/>
          <ac:spMkLst>
            <pc:docMk/>
            <pc:sldMk cId="990064307" sldId="427"/>
            <ac:spMk id="4" creationId="{8E9F0AD4-9C0E-985D-7F80-84CE9B3466ED}"/>
          </ac:spMkLst>
        </pc:spChg>
      </pc:sldChg>
      <pc:sldChg chg="del">
        <pc:chgData name="Tom Tomasovic" userId="ae26cb93536b8fd3" providerId="LiveId" clId="{10AFC23A-90C5-446C-8C8F-9A594496935F}" dt="2024-01-15T18:25:28.412" v="273" actId="2696"/>
        <pc:sldMkLst>
          <pc:docMk/>
          <pc:sldMk cId="3212436348" sldId="428"/>
        </pc:sldMkLst>
      </pc:sldChg>
      <pc:sldChg chg="addSp modSp add mod ord modAnim modNotesTx">
        <pc:chgData name="Tom Tomasovic" userId="ae26cb93536b8fd3" providerId="LiveId" clId="{10AFC23A-90C5-446C-8C8F-9A594496935F}" dt="2024-02-01T20:02:50.514" v="7335" actId="167"/>
        <pc:sldMkLst>
          <pc:docMk/>
          <pc:sldMk cId="3287896763" sldId="428"/>
        </pc:sldMkLst>
        <pc:spChg chg="mod ord">
          <ac:chgData name="Tom Tomasovic" userId="ae26cb93536b8fd3" providerId="LiveId" clId="{10AFC23A-90C5-446C-8C8F-9A594496935F}" dt="2024-02-01T20:02:37.428" v="7320" actId="167"/>
          <ac:spMkLst>
            <pc:docMk/>
            <pc:sldMk cId="3287896763" sldId="428"/>
            <ac:spMk id="3" creationId="{AB6E9F01-D9D7-5C2D-4684-7D257BB63CDC}"/>
          </ac:spMkLst>
        </pc:spChg>
        <pc:spChg chg="mod">
          <ac:chgData name="Tom Tomasovic" userId="ae26cb93536b8fd3" providerId="LiveId" clId="{10AFC23A-90C5-446C-8C8F-9A594496935F}" dt="2024-01-24T18:31:33.847" v="2389" actId="6549"/>
          <ac:spMkLst>
            <pc:docMk/>
            <pc:sldMk cId="3287896763" sldId="428"/>
            <ac:spMk id="4" creationId="{173E115D-C623-1AD1-26EF-CB93E2B0B9BE}"/>
          </ac:spMkLst>
        </pc:spChg>
        <pc:spChg chg="add mod ord">
          <ac:chgData name="Tom Tomasovic" userId="ae26cb93536b8fd3" providerId="LiveId" clId="{10AFC23A-90C5-446C-8C8F-9A594496935F}" dt="2024-02-01T20:02:50.514" v="7335" actId="167"/>
          <ac:spMkLst>
            <pc:docMk/>
            <pc:sldMk cId="3287896763" sldId="428"/>
            <ac:spMk id="5" creationId="{D059C322-E9AA-07FF-C369-77F3D24D665B}"/>
          </ac:spMkLst>
        </pc:spChg>
      </pc:sldChg>
      <pc:sldChg chg="add del modNotesTx">
        <pc:chgData name="Tom Tomasovic" userId="ae26cb93536b8fd3" providerId="LiveId" clId="{10AFC23A-90C5-446C-8C8F-9A594496935F}" dt="2024-01-26T15:02:25.531" v="2987" actId="47"/>
        <pc:sldMkLst>
          <pc:docMk/>
          <pc:sldMk cId="900541527" sldId="429"/>
        </pc:sldMkLst>
      </pc:sldChg>
      <pc:sldChg chg="del">
        <pc:chgData name="Tom Tomasovic" userId="ae26cb93536b8fd3" providerId="LiveId" clId="{10AFC23A-90C5-446C-8C8F-9A594496935F}" dt="2024-01-15T18:25:33.377" v="274" actId="2696"/>
        <pc:sldMkLst>
          <pc:docMk/>
          <pc:sldMk cId="3243775574" sldId="429"/>
        </pc:sldMkLst>
      </pc:sldChg>
      <pc:sldChg chg="modSp add mod modAnim modNotesTx">
        <pc:chgData name="Tom Tomasovic" userId="ae26cb93536b8fd3" providerId="LiveId" clId="{10AFC23A-90C5-446C-8C8F-9A594496935F}" dt="2024-01-28T18:29:15.837" v="4716" actId="6549"/>
        <pc:sldMkLst>
          <pc:docMk/>
          <pc:sldMk cId="315066190" sldId="430"/>
        </pc:sldMkLst>
        <pc:spChg chg="mod">
          <ac:chgData name="Tom Tomasovic" userId="ae26cb93536b8fd3" providerId="LiveId" clId="{10AFC23A-90C5-446C-8C8F-9A594496935F}" dt="2024-01-28T18:11:54.482" v="4701" actId="20577"/>
          <ac:spMkLst>
            <pc:docMk/>
            <pc:sldMk cId="315066190" sldId="430"/>
            <ac:spMk id="3" creationId="{9C6C42FA-593D-3855-D804-DD5B515D1F71}"/>
          </ac:spMkLst>
        </pc:spChg>
      </pc:sldChg>
      <pc:sldChg chg="del">
        <pc:chgData name="Tom Tomasovic" userId="ae26cb93536b8fd3" providerId="LiveId" clId="{10AFC23A-90C5-446C-8C8F-9A594496935F}" dt="2024-01-15T18:25:36.772" v="275" actId="2696"/>
        <pc:sldMkLst>
          <pc:docMk/>
          <pc:sldMk cId="1517018359" sldId="430"/>
        </pc:sldMkLst>
      </pc:sldChg>
      <pc:sldChg chg="add del modNotesTx">
        <pc:chgData name="Tom Tomasovic" userId="ae26cb93536b8fd3" providerId="LiveId" clId="{10AFC23A-90C5-446C-8C8F-9A594496935F}" dt="2024-01-28T17:12:59.169" v="3870" actId="47"/>
        <pc:sldMkLst>
          <pc:docMk/>
          <pc:sldMk cId="712614895" sldId="431"/>
        </pc:sldMkLst>
      </pc:sldChg>
      <pc:sldChg chg="add del modNotesTx">
        <pc:chgData name="Tom Tomasovic" userId="ae26cb93536b8fd3" providerId="LiveId" clId="{10AFC23A-90C5-446C-8C8F-9A594496935F}" dt="2024-01-28T17:30:19.553" v="4176" actId="47"/>
        <pc:sldMkLst>
          <pc:docMk/>
          <pc:sldMk cId="3506583841" sldId="432"/>
        </pc:sldMkLst>
      </pc:sldChg>
      <pc:sldChg chg="add del">
        <pc:chgData name="Tom Tomasovic" userId="ae26cb93536b8fd3" providerId="LiveId" clId="{10AFC23A-90C5-446C-8C8F-9A594496935F}" dt="2024-01-21T18:41:48.268" v="925" actId="47"/>
        <pc:sldMkLst>
          <pc:docMk/>
          <pc:sldMk cId="719273493" sldId="433"/>
        </pc:sldMkLst>
      </pc:sldChg>
      <pc:sldChg chg="modSp add modAnim modNotesTx">
        <pc:chgData name="Tom Tomasovic" userId="ae26cb93536b8fd3" providerId="LiveId" clId="{10AFC23A-90C5-446C-8C8F-9A594496935F}" dt="2024-02-01T19:58:18.021" v="7286" actId="113"/>
        <pc:sldMkLst>
          <pc:docMk/>
          <pc:sldMk cId="1169927182" sldId="433"/>
        </pc:sldMkLst>
        <pc:spChg chg="mod">
          <ac:chgData name="Tom Tomasovic" userId="ae26cb93536b8fd3" providerId="LiveId" clId="{10AFC23A-90C5-446C-8C8F-9A594496935F}" dt="2024-02-01T19:58:18.021" v="7286" actId="113"/>
          <ac:spMkLst>
            <pc:docMk/>
            <pc:sldMk cId="1169927182" sldId="433"/>
            <ac:spMk id="3" creationId="{E5B10C60-82D6-B036-5FC6-F38CCDA808C6}"/>
          </ac:spMkLst>
        </pc:spChg>
      </pc:sldChg>
      <pc:sldChg chg="modSp add mod modAnim modNotesTx">
        <pc:chgData name="Tom Tomasovic" userId="ae26cb93536b8fd3" providerId="LiveId" clId="{10AFC23A-90C5-446C-8C8F-9A594496935F}" dt="2024-01-28T18:25:49.309" v="4712" actId="6549"/>
        <pc:sldMkLst>
          <pc:docMk/>
          <pc:sldMk cId="3931905350" sldId="434"/>
        </pc:sldMkLst>
        <pc:spChg chg="mod">
          <ac:chgData name="Tom Tomasovic" userId="ae26cb93536b8fd3" providerId="LiveId" clId="{10AFC23A-90C5-446C-8C8F-9A594496935F}" dt="2024-01-22T15:26:54.810" v="2259" actId="21"/>
          <ac:spMkLst>
            <pc:docMk/>
            <pc:sldMk cId="3931905350" sldId="434"/>
            <ac:spMk id="3" creationId="{59188EB8-5E86-0003-72BD-C2FAAE6865F5}"/>
          </ac:spMkLst>
        </pc:spChg>
      </pc:sldChg>
      <pc:sldChg chg="modSp add mod modAnim modNotesTx">
        <pc:chgData name="Tom Tomasovic" userId="ae26cb93536b8fd3" providerId="LiveId" clId="{10AFC23A-90C5-446C-8C8F-9A594496935F}" dt="2024-01-28T18:26:01.995" v="4713" actId="6549"/>
        <pc:sldMkLst>
          <pc:docMk/>
          <pc:sldMk cId="3903927981" sldId="435"/>
        </pc:sldMkLst>
        <pc:spChg chg="mod">
          <ac:chgData name="Tom Tomasovic" userId="ae26cb93536b8fd3" providerId="LiveId" clId="{10AFC23A-90C5-446C-8C8F-9A594496935F}" dt="2024-01-22T15:28:58.360" v="2272" actId="21"/>
          <ac:spMkLst>
            <pc:docMk/>
            <pc:sldMk cId="3903927981" sldId="435"/>
            <ac:spMk id="3" creationId="{6824241B-2275-0293-18DF-B37580AD9EA0}"/>
          </ac:spMkLst>
        </pc:spChg>
      </pc:sldChg>
      <pc:sldChg chg="modSp add mod modAnim modNotesTx">
        <pc:chgData name="Tom Tomasovic" userId="ae26cb93536b8fd3" providerId="LiveId" clId="{10AFC23A-90C5-446C-8C8F-9A594496935F}" dt="2024-01-28T18:26:16.432" v="4714" actId="6549"/>
        <pc:sldMkLst>
          <pc:docMk/>
          <pc:sldMk cId="1002337505" sldId="436"/>
        </pc:sldMkLst>
        <pc:spChg chg="mod">
          <ac:chgData name="Tom Tomasovic" userId="ae26cb93536b8fd3" providerId="LiveId" clId="{10AFC23A-90C5-446C-8C8F-9A594496935F}" dt="2024-01-22T15:29:57.155" v="2276" actId="21"/>
          <ac:spMkLst>
            <pc:docMk/>
            <pc:sldMk cId="1002337505" sldId="436"/>
            <ac:spMk id="3" creationId="{96AE2667-B3F6-F7C4-8F38-94D7DFF3ED16}"/>
          </ac:spMkLst>
        </pc:spChg>
      </pc:sldChg>
      <pc:sldChg chg="modSp add mod modAnim modNotesTx">
        <pc:chgData name="Tom Tomasovic" userId="ae26cb93536b8fd3" providerId="LiveId" clId="{10AFC23A-90C5-446C-8C8F-9A594496935F}" dt="2024-01-28T18:26:35.622" v="4715" actId="6549"/>
        <pc:sldMkLst>
          <pc:docMk/>
          <pc:sldMk cId="552218345" sldId="437"/>
        </pc:sldMkLst>
        <pc:spChg chg="mod">
          <ac:chgData name="Tom Tomasovic" userId="ae26cb93536b8fd3" providerId="LiveId" clId="{10AFC23A-90C5-446C-8C8F-9A594496935F}" dt="2024-01-22T15:30:40.829" v="2365" actId="20577"/>
          <ac:spMkLst>
            <pc:docMk/>
            <pc:sldMk cId="552218345" sldId="437"/>
            <ac:spMk id="3" creationId="{1469A4B9-A9CF-754B-96D8-B504048604B8}"/>
          </ac:spMkLst>
        </pc:spChg>
      </pc:sldChg>
      <pc:sldChg chg="modSp add del mod ord">
        <pc:chgData name="Tom Tomasovic" userId="ae26cb93536b8fd3" providerId="LiveId" clId="{10AFC23A-90C5-446C-8C8F-9A594496935F}" dt="2024-01-24T18:34:36.294" v="2468" actId="2696"/>
        <pc:sldMkLst>
          <pc:docMk/>
          <pc:sldMk cId="11097998" sldId="438"/>
        </pc:sldMkLst>
        <pc:spChg chg="mod">
          <ac:chgData name="Tom Tomasovic" userId="ae26cb93536b8fd3" providerId="LiveId" clId="{10AFC23A-90C5-446C-8C8F-9A594496935F}" dt="2024-01-24T18:34:05.290" v="2467" actId="20577"/>
          <ac:spMkLst>
            <pc:docMk/>
            <pc:sldMk cId="11097998" sldId="438"/>
            <ac:spMk id="4" creationId="{F08BF0E8-80C6-273F-6444-EBCD32213E06}"/>
          </ac:spMkLst>
        </pc:spChg>
      </pc:sldChg>
      <pc:sldChg chg="modSp modAnim modNotesTx">
        <pc:chgData name="Tom Tomasovic" userId="ae26cb93536b8fd3" providerId="LiveId" clId="{10AFC23A-90C5-446C-8C8F-9A594496935F}" dt="2024-01-26T15:10:24.056" v="3139" actId="113"/>
        <pc:sldMkLst>
          <pc:docMk/>
          <pc:sldMk cId="1514030550" sldId="438"/>
        </pc:sldMkLst>
        <pc:spChg chg="mod">
          <ac:chgData name="Tom Tomasovic" userId="ae26cb93536b8fd3" providerId="LiveId" clId="{10AFC23A-90C5-446C-8C8F-9A594496935F}" dt="2024-01-26T15:10:24.056" v="3139" actId="113"/>
          <ac:spMkLst>
            <pc:docMk/>
            <pc:sldMk cId="1514030550" sldId="438"/>
            <ac:spMk id="3" creationId="{D93DBB2E-9C9B-E37C-483B-6055479BA22F}"/>
          </ac:spMkLst>
        </pc:spChg>
      </pc:sldChg>
      <pc:sldChg chg="modSp add modAnim modNotesTx">
        <pc:chgData name="Tom Tomasovic" userId="ae26cb93536b8fd3" providerId="LiveId" clId="{10AFC23A-90C5-446C-8C8F-9A594496935F}" dt="2024-01-26T15:10:34.954" v="3140" actId="6549"/>
        <pc:sldMkLst>
          <pc:docMk/>
          <pc:sldMk cId="4208160221" sldId="439"/>
        </pc:sldMkLst>
        <pc:spChg chg="mod">
          <ac:chgData name="Tom Tomasovic" userId="ae26cb93536b8fd3" providerId="LiveId" clId="{10AFC23A-90C5-446C-8C8F-9A594496935F}" dt="2024-01-26T15:10:34.954" v="3140" actId="6549"/>
          <ac:spMkLst>
            <pc:docMk/>
            <pc:sldMk cId="4208160221" sldId="439"/>
            <ac:spMk id="3" creationId="{7BE3E9B9-4CC4-D7D8-9533-F85785403190}"/>
          </ac:spMkLst>
        </pc:spChg>
      </pc:sldChg>
      <pc:sldChg chg="modSp add modAnim">
        <pc:chgData name="Tom Tomasovic" userId="ae26cb93536b8fd3" providerId="LiveId" clId="{10AFC23A-90C5-446C-8C8F-9A594496935F}" dt="2024-01-28T18:04:40.202" v="4683" actId="113"/>
        <pc:sldMkLst>
          <pc:docMk/>
          <pc:sldMk cId="1452649892" sldId="440"/>
        </pc:sldMkLst>
        <pc:spChg chg="mod">
          <ac:chgData name="Tom Tomasovic" userId="ae26cb93536b8fd3" providerId="LiveId" clId="{10AFC23A-90C5-446C-8C8F-9A594496935F}" dt="2024-01-28T18:04:40.202" v="4683" actId="113"/>
          <ac:spMkLst>
            <pc:docMk/>
            <pc:sldMk cId="1452649892" sldId="440"/>
            <ac:spMk id="3" creationId="{B90254F6-26C9-122C-47E5-6CB56442ACE9}"/>
          </ac:spMkLst>
        </pc:spChg>
      </pc:sldChg>
      <pc:sldChg chg="modSp add mod">
        <pc:chgData name="Tom Tomasovic" userId="ae26cb93536b8fd3" providerId="LiveId" clId="{10AFC23A-90C5-446C-8C8F-9A594496935F}" dt="2024-01-26T15:08:59.680" v="3126" actId="113"/>
        <pc:sldMkLst>
          <pc:docMk/>
          <pc:sldMk cId="316338241" sldId="441"/>
        </pc:sldMkLst>
        <pc:spChg chg="mod">
          <ac:chgData name="Tom Tomasovic" userId="ae26cb93536b8fd3" providerId="LiveId" clId="{10AFC23A-90C5-446C-8C8F-9A594496935F}" dt="2024-01-26T15:08:59.680" v="3126" actId="113"/>
          <ac:spMkLst>
            <pc:docMk/>
            <pc:sldMk cId="316338241" sldId="441"/>
            <ac:spMk id="3" creationId="{2C869816-B25C-C503-245A-94F76BE1C8D2}"/>
          </ac:spMkLst>
        </pc:spChg>
        <pc:spChg chg="mod">
          <ac:chgData name="Tom Tomasovic" userId="ae26cb93536b8fd3" providerId="LiveId" clId="{10AFC23A-90C5-446C-8C8F-9A594496935F}" dt="2024-01-26T15:02:44.032" v="3002" actId="20577"/>
          <ac:spMkLst>
            <pc:docMk/>
            <pc:sldMk cId="316338241" sldId="441"/>
            <ac:spMk id="4" creationId="{087BB64B-2BA7-B387-D209-7DCD21DB31D4}"/>
          </ac:spMkLst>
        </pc:spChg>
      </pc:sldChg>
      <pc:sldChg chg="add del">
        <pc:chgData name="Tom Tomasovic" userId="ae26cb93536b8fd3" providerId="LiveId" clId="{10AFC23A-90C5-446C-8C8F-9A594496935F}" dt="2024-01-26T15:02:55.901" v="3004"/>
        <pc:sldMkLst>
          <pc:docMk/>
          <pc:sldMk cId="485431300" sldId="442"/>
        </pc:sldMkLst>
      </pc:sldChg>
      <pc:sldChg chg="modSp add mod modAnim modNotesTx">
        <pc:chgData name="Tom Tomasovic" userId="ae26cb93536b8fd3" providerId="LiveId" clId="{10AFC23A-90C5-446C-8C8F-9A594496935F}" dt="2024-01-29T19:05:02.261" v="4721"/>
        <pc:sldMkLst>
          <pc:docMk/>
          <pc:sldMk cId="3216752178" sldId="442"/>
        </pc:sldMkLst>
        <pc:spChg chg="mod">
          <ac:chgData name="Tom Tomasovic" userId="ae26cb93536b8fd3" providerId="LiveId" clId="{10AFC23A-90C5-446C-8C8F-9A594496935F}" dt="2024-01-26T15:07:36.170" v="3025" actId="20577"/>
          <ac:spMkLst>
            <pc:docMk/>
            <pc:sldMk cId="3216752178" sldId="442"/>
            <ac:spMk id="3" creationId="{67C3FEF7-B29B-0CA7-0E21-CD504FDAB37E}"/>
          </ac:spMkLst>
        </pc:spChg>
        <pc:spChg chg="mod">
          <ac:chgData name="Tom Tomasovic" userId="ae26cb93536b8fd3" providerId="LiveId" clId="{10AFC23A-90C5-446C-8C8F-9A594496935F}" dt="2024-01-26T15:08:43.002" v="3124" actId="20577"/>
          <ac:spMkLst>
            <pc:docMk/>
            <pc:sldMk cId="3216752178" sldId="442"/>
            <ac:spMk id="4" creationId="{A3FDA512-C10D-875B-80E8-76F350D9C4D1}"/>
          </ac:spMkLst>
        </pc:spChg>
      </pc:sldChg>
      <pc:sldChg chg="modSp add mod modAnim">
        <pc:chgData name="Tom Tomasovic" userId="ae26cb93536b8fd3" providerId="LiveId" clId="{10AFC23A-90C5-446C-8C8F-9A594496935F}" dt="2024-01-29T19:05:19.382" v="4723"/>
        <pc:sldMkLst>
          <pc:docMk/>
          <pc:sldMk cId="455102446" sldId="443"/>
        </pc:sldMkLst>
        <pc:spChg chg="mod">
          <ac:chgData name="Tom Tomasovic" userId="ae26cb93536b8fd3" providerId="LiveId" clId="{10AFC23A-90C5-446C-8C8F-9A594496935F}" dt="2024-01-26T15:08:17.531" v="3032" actId="6549"/>
          <ac:spMkLst>
            <pc:docMk/>
            <pc:sldMk cId="455102446" sldId="443"/>
            <ac:spMk id="3" creationId="{BCE5474F-583A-CFDD-0AED-BA70EAEA997D}"/>
          </ac:spMkLst>
        </pc:spChg>
        <pc:spChg chg="mod">
          <ac:chgData name="Tom Tomasovic" userId="ae26cb93536b8fd3" providerId="LiveId" clId="{10AFC23A-90C5-446C-8C8F-9A594496935F}" dt="2024-01-26T15:08:28.880" v="3078" actId="20577"/>
          <ac:spMkLst>
            <pc:docMk/>
            <pc:sldMk cId="455102446" sldId="443"/>
            <ac:spMk id="4" creationId="{755CF521-DEE9-8440-F1A4-6D97EF669C24}"/>
          </ac:spMkLst>
        </pc:spChg>
      </pc:sldChg>
      <pc:sldChg chg="modSp add mod modAnim">
        <pc:chgData name="Tom Tomasovic" userId="ae26cb93536b8fd3" providerId="LiveId" clId="{10AFC23A-90C5-446C-8C8F-9A594496935F}" dt="2024-01-29T19:05:40.782" v="4724"/>
        <pc:sldMkLst>
          <pc:docMk/>
          <pc:sldMk cId="2330199694" sldId="444"/>
        </pc:sldMkLst>
        <pc:spChg chg="mod">
          <ac:chgData name="Tom Tomasovic" userId="ae26cb93536b8fd3" providerId="LiveId" clId="{10AFC23A-90C5-446C-8C8F-9A594496935F}" dt="2024-01-26T15:08:05.899" v="3031" actId="20577"/>
          <ac:spMkLst>
            <pc:docMk/>
            <pc:sldMk cId="2330199694" sldId="444"/>
            <ac:spMk id="3" creationId="{26E5599B-3D09-ED6A-0948-067C7E0491DC}"/>
          </ac:spMkLst>
        </pc:spChg>
        <pc:spChg chg="mod">
          <ac:chgData name="Tom Tomasovic" userId="ae26cb93536b8fd3" providerId="LiveId" clId="{10AFC23A-90C5-446C-8C8F-9A594496935F}" dt="2024-01-26T15:20:10.372" v="3187" actId="20577"/>
          <ac:spMkLst>
            <pc:docMk/>
            <pc:sldMk cId="2330199694" sldId="444"/>
            <ac:spMk id="4" creationId="{B9CCE845-9C79-E219-6F12-5AC02FFDB8C1}"/>
          </ac:spMkLst>
        </pc:spChg>
      </pc:sldChg>
      <pc:sldChg chg="modSp add mod modAnim">
        <pc:chgData name="Tom Tomasovic" userId="ae26cb93536b8fd3" providerId="LiveId" clId="{10AFC23A-90C5-446C-8C8F-9A594496935F}" dt="2024-01-26T15:22:38.376" v="3564" actId="20577"/>
        <pc:sldMkLst>
          <pc:docMk/>
          <pc:sldMk cId="3943338891" sldId="445"/>
        </pc:sldMkLst>
        <pc:spChg chg="mod">
          <ac:chgData name="Tom Tomasovic" userId="ae26cb93536b8fd3" providerId="LiveId" clId="{10AFC23A-90C5-446C-8C8F-9A594496935F}" dt="2024-01-26T15:22:03.933" v="3514" actId="108"/>
          <ac:spMkLst>
            <pc:docMk/>
            <pc:sldMk cId="3943338891" sldId="445"/>
            <ac:spMk id="3" creationId="{E7CB8AEC-A1BE-EABB-3C68-AD2A00A73AFE}"/>
          </ac:spMkLst>
        </pc:spChg>
        <pc:spChg chg="mod">
          <ac:chgData name="Tom Tomasovic" userId="ae26cb93536b8fd3" providerId="LiveId" clId="{10AFC23A-90C5-446C-8C8F-9A594496935F}" dt="2024-01-26T15:22:38.376" v="3564" actId="20577"/>
          <ac:spMkLst>
            <pc:docMk/>
            <pc:sldMk cId="3943338891" sldId="445"/>
            <ac:spMk id="4" creationId="{29D579EA-7B82-2A20-8F50-E14811F92CF5}"/>
          </ac:spMkLst>
        </pc:spChg>
      </pc:sldChg>
      <pc:sldChg chg="modSp add mod modAnim">
        <pc:chgData name="Tom Tomasovic" userId="ae26cb93536b8fd3" providerId="LiveId" clId="{10AFC23A-90C5-446C-8C8F-9A594496935F}" dt="2024-01-28T18:12:57.636" v="4707"/>
        <pc:sldMkLst>
          <pc:docMk/>
          <pc:sldMk cId="853839345" sldId="446"/>
        </pc:sldMkLst>
        <pc:spChg chg="mod">
          <ac:chgData name="Tom Tomasovic" userId="ae26cb93536b8fd3" providerId="LiveId" clId="{10AFC23A-90C5-446C-8C8F-9A594496935F}" dt="2024-01-28T18:11:59.380" v="4702" actId="20577"/>
          <ac:spMkLst>
            <pc:docMk/>
            <pc:sldMk cId="853839345" sldId="446"/>
            <ac:spMk id="3" creationId="{C35F0947-324C-1767-4FC5-20F485312955}"/>
          </ac:spMkLst>
        </pc:spChg>
      </pc:sldChg>
      <pc:sldChg chg="modSp add mod modAnim">
        <pc:chgData name="Tom Tomasovic" userId="ae26cb93536b8fd3" providerId="LiveId" clId="{10AFC23A-90C5-446C-8C8F-9A594496935F}" dt="2024-01-28T18:13:11.452" v="4709"/>
        <pc:sldMkLst>
          <pc:docMk/>
          <pc:sldMk cId="4279500778" sldId="447"/>
        </pc:sldMkLst>
        <pc:spChg chg="mod">
          <ac:chgData name="Tom Tomasovic" userId="ae26cb93536b8fd3" providerId="LiveId" clId="{10AFC23A-90C5-446C-8C8F-9A594496935F}" dt="2024-01-28T18:12:07.476" v="4703" actId="20577"/>
          <ac:spMkLst>
            <pc:docMk/>
            <pc:sldMk cId="4279500778" sldId="447"/>
            <ac:spMk id="3" creationId="{0F692F0C-0DDF-4AE5-AD89-E19269235902}"/>
          </ac:spMkLst>
        </pc:spChg>
      </pc:sldChg>
      <pc:sldChg chg="modSp add del mod modAnim">
        <pc:chgData name="Tom Tomasovic" userId="ae26cb93536b8fd3" providerId="LiveId" clId="{10AFC23A-90C5-446C-8C8F-9A594496935F}" dt="2024-02-01T20:10:15.609" v="7540" actId="20577"/>
        <pc:sldMkLst>
          <pc:docMk/>
          <pc:sldMk cId="1212840398" sldId="448"/>
        </pc:sldMkLst>
        <pc:spChg chg="mod">
          <ac:chgData name="Tom Tomasovic" userId="ae26cb93536b8fd3" providerId="LiveId" clId="{10AFC23A-90C5-446C-8C8F-9A594496935F}" dt="2024-02-01T20:10:15.609" v="7540" actId="20577"/>
          <ac:spMkLst>
            <pc:docMk/>
            <pc:sldMk cId="1212840398" sldId="448"/>
            <ac:spMk id="3" creationId="{283D6581-D011-A545-8E11-DD1B3481F275}"/>
          </ac:spMkLst>
        </pc:spChg>
        <pc:spChg chg="mod">
          <ac:chgData name="Tom Tomasovic" userId="ae26cb93536b8fd3" providerId="LiveId" clId="{10AFC23A-90C5-446C-8C8F-9A594496935F}" dt="2024-01-28T17:16:46.975" v="3878"/>
          <ac:spMkLst>
            <pc:docMk/>
            <pc:sldMk cId="1212840398" sldId="448"/>
            <ac:spMk id="4" creationId="{91F5CFE3-982B-97F1-C4F9-8175DE24F0B7}"/>
          </ac:spMkLst>
        </pc:spChg>
      </pc:sldChg>
      <pc:sldChg chg="modSp add mod modAnim">
        <pc:chgData name="Tom Tomasovic" userId="ae26cb93536b8fd3" providerId="LiveId" clId="{10AFC23A-90C5-446C-8C8F-9A594496935F}" dt="2024-01-29T19:16:51.127" v="4755" actId="12"/>
        <pc:sldMkLst>
          <pc:docMk/>
          <pc:sldMk cId="4217670529" sldId="449"/>
        </pc:sldMkLst>
        <pc:spChg chg="mod">
          <ac:chgData name="Tom Tomasovic" userId="ae26cb93536b8fd3" providerId="LiveId" clId="{10AFC23A-90C5-446C-8C8F-9A594496935F}" dt="2024-01-29T19:16:51.127" v="4755" actId="12"/>
          <ac:spMkLst>
            <pc:docMk/>
            <pc:sldMk cId="4217670529" sldId="449"/>
            <ac:spMk id="3" creationId="{E5E3E205-9F40-9A5E-AE44-4EA7657D9F66}"/>
          </ac:spMkLst>
        </pc:spChg>
        <pc:spChg chg="mod">
          <ac:chgData name="Tom Tomasovic" userId="ae26cb93536b8fd3" providerId="LiveId" clId="{10AFC23A-90C5-446C-8C8F-9A594496935F}" dt="2024-01-28T17:17:22.065" v="3880" actId="14100"/>
          <ac:spMkLst>
            <pc:docMk/>
            <pc:sldMk cId="4217670529" sldId="449"/>
            <ac:spMk id="4" creationId="{B37D8585-8D91-B806-93B2-5A61C0BE4D7E}"/>
          </ac:spMkLst>
        </pc:spChg>
      </pc:sldChg>
      <pc:sldChg chg="modSp add mod modAnim">
        <pc:chgData name="Tom Tomasovic" userId="ae26cb93536b8fd3" providerId="LiveId" clId="{10AFC23A-90C5-446C-8C8F-9A594496935F}" dt="2024-01-29T19:16:41.910" v="4753" actId="12"/>
        <pc:sldMkLst>
          <pc:docMk/>
          <pc:sldMk cId="4120179933" sldId="450"/>
        </pc:sldMkLst>
        <pc:spChg chg="mod">
          <ac:chgData name="Tom Tomasovic" userId="ae26cb93536b8fd3" providerId="LiveId" clId="{10AFC23A-90C5-446C-8C8F-9A594496935F}" dt="2024-01-29T19:16:41.910" v="4753" actId="12"/>
          <ac:spMkLst>
            <pc:docMk/>
            <pc:sldMk cId="4120179933" sldId="450"/>
            <ac:spMk id="3" creationId="{286788C3-D0FE-514A-CFF0-4C889C0B7A3F}"/>
          </ac:spMkLst>
        </pc:spChg>
      </pc:sldChg>
      <pc:sldChg chg="modSp add mod modAnim">
        <pc:chgData name="Tom Tomasovic" userId="ae26cb93536b8fd3" providerId="LiveId" clId="{10AFC23A-90C5-446C-8C8F-9A594496935F}" dt="2024-02-01T20:11:49.130" v="7541" actId="20577"/>
        <pc:sldMkLst>
          <pc:docMk/>
          <pc:sldMk cId="1100749340" sldId="451"/>
        </pc:sldMkLst>
        <pc:spChg chg="mod">
          <ac:chgData name="Tom Tomasovic" userId="ae26cb93536b8fd3" providerId="LiveId" clId="{10AFC23A-90C5-446C-8C8F-9A594496935F}" dt="2024-02-01T20:11:49.130" v="7541" actId="20577"/>
          <ac:spMkLst>
            <pc:docMk/>
            <pc:sldMk cId="1100749340" sldId="451"/>
            <ac:spMk id="3" creationId="{EF0F38F0-F0A9-4DE8-C823-287B96A1B697}"/>
          </ac:spMkLst>
        </pc:spChg>
      </pc:sldChg>
      <pc:sldChg chg="modSp add mod modAnim">
        <pc:chgData name="Tom Tomasovic" userId="ae26cb93536b8fd3" providerId="LiveId" clId="{10AFC23A-90C5-446C-8C8F-9A594496935F}" dt="2024-01-28T17:48:50.936" v="4270" actId="20577"/>
        <pc:sldMkLst>
          <pc:docMk/>
          <pc:sldMk cId="448418847" sldId="452"/>
        </pc:sldMkLst>
        <pc:spChg chg="mod">
          <ac:chgData name="Tom Tomasovic" userId="ae26cb93536b8fd3" providerId="LiveId" clId="{10AFC23A-90C5-446C-8C8F-9A594496935F}" dt="2024-01-28T17:33:26.212" v="4188" actId="6549"/>
          <ac:spMkLst>
            <pc:docMk/>
            <pc:sldMk cId="448418847" sldId="452"/>
            <ac:spMk id="3" creationId="{69B94B71-FDB1-877C-F7F7-73C7CDD95502}"/>
          </ac:spMkLst>
        </pc:spChg>
        <pc:spChg chg="mod">
          <ac:chgData name="Tom Tomasovic" userId="ae26cb93536b8fd3" providerId="LiveId" clId="{10AFC23A-90C5-446C-8C8F-9A594496935F}" dt="2024-01-28T17:48:50.936" v="4270" actId="20577"/>
          <ac:spMkLst>
            <pc:docMk/>
            <pc:sldMk cId="448418847" sldId="452"/>
            <ac:spMk id="4" creationId="{26CC21E1-E233-1FE0-5300-370101936BDE}"/>
          </ac:spMkLst>
        </pc:spChg>
      </pc:sldChg>
      <pc:sldChg chg="add del">
        <pc:chgData name="Tom Tomasovic" userId="ae26cb93536b8fd3" providerId="LiveId" clId="{10AFC23A-90C5-446C-8C8F-9A594496935F}" dt="2024-01-28T17:30:50.343" v="4178" actId="47"/>
        <pc:sldMkLst>
          <pc:docMk/>
          <pc:sldMk cId="2546713966" sldId="452"/>
        </pc:sldMkLst>
      </pc:sldChg>
      <pc:sldChg chg="modSp add mod ord modAnim">
        <pc:chgData name="Tom Tomasovic" userId="ae26cb93536b8fd3" providerId="LiveId" clId="{10AFC23A-90C5-446C-8C8F-9A594496935F}" dt="2024-01-28T17:50:26.775" v="4386"/>
        <pc:sldMkLst>
          <pc:docMk/>
          <pc:sldMk cId="1594187288" sldId="453"/>
        </pc:sldMkLst>
        <pc:spChg chg="mod">
          <ac:chgData name="Tom Tomasovic" userId="ae26cb93536b8fd3" providerId="LiveId" clId="{10AFC23A-90C5-446C-8C8F-9A594496935F}" dt="2024-01-28T17:50:26.775" v="4386"/>
          <ac:spMkLst>
            <pc:docMk/>
            <pc:sldMk cId="1594187288" sldId="453"/>
            <ac:spMk id="3" creationId="{232C7DEE-EC5E-F9C2-FA78-B0BA57364EF5}"/>
          </ac:spMkLst>
        </pc:spChg>
        <pc:spChg chg="mod">
          <ac:chgData name="Tom Tomasovic" userId="ae26cb93536b8fd3" providerId="LiveId" clId="{10AFC23A-90C5-446C-8C8F-9A594496935F}" dt="2024-01-28T17:50:02.757" v="4385" actId="20577"/>
          <ac:spMkLst>
            <pc:docMk/>
            <pc:sldMk cId="1594187288" sldId="453"/>
            <ac:spMk id="4" creationId="{9CD8699C-7AFE-F778-E205-45A7DC895CFC}"/>
          </ac:spMkLst>
        </pc:spChg>
      </pc:sldChg>
      <pc:sldChg chg="modSp add mod modAnim modNotesTx">
        <pc:chgData name="Tom Tomasovic" userId="ae26cb93536b8fd3" providerId="LiveId" clId="{10AFC23A-90C5-446C-8C8F-9A594496935F}" dt="2024-01-31T13:13:57.668" v="7084" actId="20577"/>
        <pc:sldMkLst>
          <pc:docMk/>
          <pc:sldMk cId="2600112808" sldId="454"/>
        </pc:sldMkLst>
        <pc:spChg chg="mod">
          <ac:chgData name="Tom Tomasovic" userId="ae26cb93536b8fd3" providerId="LiveId" clId="{10AFC23A-90C5-446C-8C8F-9A594496935F}" dt="2024-01-28T18:01:40.120" v="4680" actId="20577"/>
          <ac:spMkLst>
            <pc:docMk/>
            <pc:sldMk cId="2600112808" sldId="454"/>
            <ac:spMk id="3" creationId="{A6C97189-9C26-B1F9-5E0F-45CE67C70692}"/>
          </ac:spMkLst>
        </pc:spChg>
        <pc:spChg chg="mod">
          <ac:chgData name="Tom Tomasovic" userId="ae26cb93536b8fd3" providerId="LiveId" clId="{10AFC23A-90C5-446C-8C8F-9A594496935F}" dt="2024-01-28T17:49:09.353" v="4326" actId="20577"/>
          <ac:spMkLst>
            <pc:docMk/>
            <pc:sldMk cId="2600112808" sldId="454"/>
            <ac:spMk id="4" creationId="{6ECB8A80-19D6-9073-EAA4-855A74C76146}"/>
          </ac:spMkLst>
        </pc:spChg>
      </pc:sldChg>
      <pc:sldChg chg="modSp add ord modAnim">
        <pc:chgData name="Tom Tomasovic" userId="ae26cb93536b8fd3" providerId="LiveId" clId="{10AFC23A-90C5-446C-8C8F-9A594496935F}" dt="2024-01-29T19:16:32.433" v="4751" actId="12"/>
        <pc:sldMkLst>
          <pc:docMk/>
          <pc:sldMk cId="3153689344" sldId="455"/>
        </pc:sldMkLst>
        <pc:spChg chg="mod">
          <ac:chgData name="Tom Tomasovic" userId="ae26cb93536b8fd3" providerId="LiveId" clId="{10AFC23A-90C5-446C-8C8F-9A594496935F}" dt="2024-01-29T19:16:32.433" v="4751" actId="12"/>
          <ac:spMkLst>
            <pc:docMk/>
            <pc:sldMk cId="3153689344" sldId="455"/>
            <ac:spMk id="3" creationId="{0D278D3C-F432-CC21-E518-46E9A2DC574A}"/>
          </ac:spMkLst>
        </pc:spChg>
      </pc:sldChg>
      <pc:sldChg chg="add del">
        <pc:chgData name="Tom Tomasovic" userId="ae26cb93536b8fd3" providerId="LiveId" clId="{10AFC23A-90C5-446C-8C8F-9A594496935F}" dt="2024-01-28T17:52:31.975" v="4390" actId="47"/>
        <pc:sldMkLst>
          <pc:docMk/>
          <pc:sldMk cId="667945444" sldId="456"/>
        </pc:sldMkLst>
      </pc:sldChg>
      <pc:sldChg chg="add del">
        <pc:chgData name="Tom Tomasovic" userId="ae26cb93536b8fd3" providerId="LiveId" clId="{10AFC23A-90C5-446C-8C8F-9A594496935F}" dt="2024-01-28T17:52:33.552" v="4391" actId="47"/>
        <pc:sldMkLst>
          <pc:docMk/>
          <pc:sldMk cId="2904627745" sldId="457"/>
        </pc:sldMkLst>
      </pc:sldChg>
      <pc:sldChg chg="modSp add mod modAnim modNotesTx">
        <pc:chgData name="Tom Tomasovic" userId="ae26cb93536b8fd3" providerId="LiveId" clId="{10AFC23A-90C5-446C-8C8F-9A594496935F}" dt="2024-01-29T19:16:10.300" v="4747" actId="12"/>
        <pc:sldMkLst>
          <pc:docMk/>
          <pc:sldMk cId="92709631" sldId="458"/>
        </pc:sldMkLst>
        <pc:spChg chg="mod">
          <ac:chgData name="Tom Tomasovic" userId="ae26cb93536b8fd3" providerId="LiveId" clId="{10AFC23A-90C5-446C-8C8F-9A594496935F}" dt="2024-01-29T19:16:10.300" v="4747" actId="12"/>
          <ac:spMkLst>
            <pc:docMk/>
            <pc:sldMk cId="92709631" sldId="458"/>
            <ac:spMk id="3" creationId="{A8021D04-D5F9-4D05-A644-7712BEFD937D}"/>
          </ac:spMkLst>
        </pc:spChg>
        <pc:spChg chg="mod">
          <ac:chgData name="Tom Tomasovic" userId="ae26cb93536b8fd3" providerId="LiveId" clId="{10AFC23A-90C5-446C-8C8F-9A594496935F}" dt="2024-01-28T17:59:53.043" v="4546" actId="20577"/>
          <ac:spMkLst>
            <pc:docMk/>
            <pc:sldMk cId="92709631" sldId="458"/>
            <ac:spMk id="4" creationId="{1F4CCE9E-455F-D1A2-86E1-ADDDE99DD821}"/>
          </ac:spMkLst>
        </pc:spChg>
      </pc:sldChg>
      <pc:sldChg chg="modSp add mod modAnim modNotesTx">
        <pc:chgData name="Tom Tomasovic" userId="ae26cb93536b8fd3" providerId="LiveId" clId="{10AFC23A-90C5-446C-8C8F-9A594496935F}" dt="2024-01-31T13:03:03.339" v="5712" actId="20577"/>
        <pc:sldMkLst>
          <pc:docMk/>
          <pc:sldMk cId="750522627" sldId="459"/>
        </pc:sldMkLst>
        <pc:spChg chg="mod">
          <ac:chgData name="Tom Tomasovic" userId="ae26cb93536b8fd3" providerId="LiveId" clId="{10AFC23A-90C5-446C-8C8F-9A594496935F}" dt="2024-01-29T19:15:48.093" v="4745" actId="12"/>
          <ac:spMkLst>
            <pc:docMk/>
            <pc:sldMk cId="750522627" sldId="459"/>
            <ac:spMk id="3" creationId="{A9C16038-445A-38D2-18F7-C3C01A222E9F}"/>
          </ac:spMkLst>
        </pc:spChg>
        <pc:spChg chg="mod">
          <ac:chgData name="Tom Tomasovic" userId="ae26cb93536b8fd3" providerId="LiveId" clId="{10AFC23A-90C5-446C-8C8F-9A594496935F}" dt="2024-01-28T18:00:15.484" v="4602" actId="20577"/>
          <ac:spMkLst>
            <pc:docMk/>
            <pc:sldMk cId="750522627" sldId="459"/>
            <ac:spMk id="4" creationId="{0F9A319D-3E10-8459-C29B-B148E96E02A4}"/>
          </ac:spMkLst>
        </pc:spChg>
      </pc:sldChg>
      <pc:sldChg chg="add del">
        <pc:chgData name="Tom Tomasovic" userId="ae26cb93536b8fd3" providerId="LiveId" clId="{10AFC23A-90C5-446C-8C8F-9A594496935F}" dt="2024-01-28T17:52:40.391" v="4393"/>
        <pc:sldMkLst>
          <pc:docMk/>
          <pc:sldMk cId="802827545" sldId="459"/>
        </pc:sldMkLst>
      </pc:sldChg>
      <pc:sldChg chg="modSp add mod modAnim modNotesTx">
        <pc:chgData name="Tom Tomasovic" userId="ae26cb93536b8fd3" providerId="LiveId" clId="{10AFC23A-90C5-446C-8C8F-9A594496935F}" dt="2024-01-31T13:09:09.365" v="6570" actId="20577"/>
        <pc:sldMkLst>
          <pc:docMk/>
          <pc:sldMk cId="2395067654" sldId="460"/>
        </pc:sldMkLst>
        <pc:spChg chg="mod">
          <ac:chgData name="Tom Tomasovic" userId="ae26cb93536b8fd3" providerId="LiveId" clId="{10AFC23A-90C5-446C-8C8F-9A594496935F}" dt="2024-01-29T19:15:57.927" v="4746" actId="12"/>
          <ac:spMkLst>
            <pc:docMk/>
            <pc:sldMk cId="2395067654" sldId="460"/>
            <ac:spMk id="3" creationId="{1B3934BE-B77A-79AF-FB0A-27891FD9B13C}"/>
          </ac:spMkLst>
        </pc:spChg>
        <pc:spChg chg="mod">
          <ac:chgData name="Tom Tomasovic" userId="ae26cb93536b8fd3" providerId="LiveId" clId="{10AFC23A-90C5-446C-8C8F-9A594496935F}" dt="2024-01-28T18:00:43.057" v="4662" actId="20577"/>
          <ac:spMkLst>
            <pc:docMk/>
            <pc:sldMk cId="2395067654" sldId="460"/>
            <ac:spMk id="4" creationId="{CCAE4B43-301C-605E-0F3C-13B8F0494A11}"/>
          </ac:spMkLst>
        </pc:spChg>
      </pc:sldChg>
      <pc:sldMasterChg chg="modSp mod">
        <pc:chgData name="Tom Tomasovic" userId="ae26cb93536b8fd3" providerId="LiveId" clId="{10AFC23A-90C5-446C-8C8F-9A594496935F}" dt="2024-01-15T18:24:34.339" v="271" actId="20577"/>
        <pc:sldMasterMkLst>
          <pc:docMk/>
          <pc:sldMasterMk cId="0" sldId="2147483674"/>
        </pc:sldMasterMkLst>
        <pc:spChg chg="mod">
          <ac:chgData name="Tom Tomasovic" userId="ae26cb93536b8fd3" providerId="LiveId" clId="{10AFC23A-90C5-446C-8C8F-9A594496935F}" dt="2024-01-15T18:24:34.339" v="271" actId="20577"/>
          <ac:spMkLst>
            <pc:docMk/>
            <pc:sldMasterMk cId="0" sldId="2147483674"/>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4" name="Rectangle 6"/>
          <p:cNvSpPr>
            <a:spLocks noGrp="1" noChangeArrowheads="1"/>
          </p:cNvSpPr>
          <p:nvPr>
            <p:ph type="hdr" sz="quarter"/>
          </p:nvPr>
        </p:nvSpPr>
        <p:spPr bwMode="auto">
          <a:xfrm>
            <a:off x="758069" y="577972"/>
            <a:ext cx="5870861" cy="260332"/>
          </a:xfrm>
          <a:prstGeom prst="rect">
            <a:avLst/>
          </a:prstGeom>
          <a:noFill/>
          <a:ln w="9525">
            <a:noFill/>
            <a:miter lim="800000"/>
            <a:headEnd/>
            <a:tailEnd/>
          </a:ln>
          <a:effectLst/>
        </p:spPr>
        <p:txBody>
          <a:bodyPr vert="horz" wrap="square" lIns="96628" tIns="48315" rIns="96628" bIns="48315" numCol="1" anchor="t" anchorCtr="0" compatLnSpc="1">
            <a:prstTxWarp prst="textNoShape">
              <a:avLst/>
            </a:prstTxWarp>
          </a:bodyPr>
          <a:lstStyle>
            <a:lvl1pPr algn="ctr" defTabSz="965928" eaLnBrk="0" hangingPunct="0">
              <a:defRPr sz="1000">
                <a:latin typeface="Tahoma" pitchFamily="34" charset="0"/>
              </a:defRPr>
            </a:lvl1pPr>
          </a:lstStyle>
          <a:p>
            <a:pPr>
              <a:defRPr/>
            </a:pPr>
            <a:r>
              <a:rPr lang="en-US"/>
              <a:t>AI and Data Analytics</a:t>
            </a:r>
            <a:endParaRPr lang="en-US" baseline="30000">
              <a:cs typeface="Tahoma" pitchFamily="34" charset="0"/>
            </a:endParaRPr>
          </a:p>
        </p:txBody>
      </p:sp>
      <p:sp>
        <p:nvSpPr>
          <p:cNvPr id="4099" name="Rectangle 16"/>
          <p:cNvSpPr>
            <a:spLocks noChangeArrowheads="1"/>
          </p:cNvSpPr>
          <p:nvPr/>
        </p:nvSpPr>
        <p:spPr bwMode="auto">
          <a:xfrm>
            <a:off x="5602031" y="8915167"/>
            <a:ext cx="985156" cy="31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322" tIns="51159" rIns="102322" bIns="51159" anchor="b"/>
          <a:lstStyle>
            <a:lvl1pPr algn="ctr" defTabSz="984250">
              <a:defRPr sz="2400">
                <a:solidFill>
                  <a:schemeClr val="tx1"/>
                </a:solidFill>
                <a:latin typeface="Times New Roman" panose="02020603050405020304" pitchFamily="18" charset="0"/>
              </a:defRPr>
            </a:lvl1pPr>
            <a:lvl2pPr marL="742950" indent="-285750" algn="ctr" defTabSz="984250">
              <a:defRPr sz="2400">
                <a:solidFill>
                  <a:schemeClr val="tx1"/>
                </a:solidFill>
                <a:latin typeface="Times New Roman" panose="02020603050405020304" pitchFamily="18" charset="0"/>
              </a:defRPr>
            </a:lvl2pPr>
            <a:lvl3pPr marL="1143000" indent="-228600" algn="ctr" defTabSz="984250">
              <a:defRPr sz="2400">
                <a:solidFill>
                  <a:schemeClr val="tx1"/>
                </a:solidFill>
                <a:latin typeface="Times New Roman" panose="02020603050405020304" pitchFamily="18" charset="0"/>
              </a:defRPr>
            </a:lvl3pPr>
            <a:lvl4pPr marL="1600200" indent="-228600" algn="ctr" defTabSz="984250">
              <a:defRPr sz="2400">
                <a:solidFill>
                  <a:schemeClr val="tx1"/>
                </a:solidFill>
                <a:latin typeface="Times New Roman" panose="02020603050405020304" pitchFamily="18" charset="0"/>
              </a:defRPr>
            </a:lvl4pPr>
            <a:lvl5pPr marL="2057400" indent="-228600" algn="ctr" defTabSz="984250">
              <a:defRPr sz="2400">
                <a:solidFill>
                  <a:schemeClr val="tx1"/>
                </a:solidFill>
                <a:latin typeface="Times New Roman" panose="02020603050405020304" pitchFamily="18" charset="0"/>
              </a:defRPr>
            </a:lvl5pPr>
            <a:lvl6pPr marL="2514600" indent="-228600" algn="ctr" defTabSz="98425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8425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8425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8425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8533EDC9-3BC0-4AFF-B56E-69612B3EFE33}" type="slidenum">
              <a:rPr lang="en-US" sz="1000">
                <a:latin typeface="Tahoma" panose="020B0604030504040204" pitchFamily="34" charset="0"/>
                <a:cs typeface="Times New Roman" panose="02020603050405020304" pitchFamily="18" charset="0"/>
              </a:rPr>
              <a:pPr algn="r" eaLnBrk="1" hangingPunct="1"/>
              <a:t>‹#›</a:t>
            </a:fld>
            <a:endParaRPr lang="en-US" sz="1000">
              <a:latin typeface="Tahoma" panose="020B0604030504040204" pitchFamily="34" charset="0"/>
              <a:cs typeface="Times New Roman" panose="02020603050405020304" pitchFamily="18" charset="0"/>
            </a:endParaRPr>
          </a:p>
        </p:txBody>
      </p:sp>
      <p:sp>
        <p:nvSpPr>
          <p:cNvPr id="4100" name="Line 17"/>
          <p:cNvSpPr>
            <a:spLocks noChangeShapeType="1"/>
          </p:cNvSpPr>
          <p:nvPr/>
        </p:nvSpPr>
        <p:spPr bwMode="auto">
          <a:xfrm>
            <a:off x="838218" y="8915167"/>
            <a:ext cx="5638765"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wrap="none" lIns="91435" tIns="45718" rIns="91435" bIns="45718"/>
          <a:lstStyle/>
          <a:p>
            <a:endParaRPr lang="en-US"/>
          </a:p>
        </p:txBody>
      </p:sp>
      <p:sp>
        <p:nvSpPr>
          <p:cNvPr id="4101" name="Rectangle 18"/>
          <p:cNvSpPr>
            <a:spLocks noChangeArrowheads="1"/>
          </p:cNvSpPr>
          <p:nvPr/>
        </p:nvSpPr>
        <p:spPr bwMode="auto">
          <a:xfrm>
            <a:off x="739702" y="8980659"/>
            <a:ext cx="1950275" cy="379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322" tIns="51159" rIns="102322" bIns="51159"/>
          <a:lstStyle>
            <a:lvl1pPr algn="ctr" defTabSz="984250">
              <a:defRPr sz="2400">
                <a:solidFill>
                  <a:schemeClr val="tx1"/>
                </a:solidFill>
                <a:latin typeface="Times New Roman" panose="02020603050405020304" pitchFamily="18" charset="0"/>
              </a:defRPr>
            </a:lvl1pPr>
            <a:lvl2pPr marL="742950" indent="-285750" algn="ctr" defTabSz="984250">
              <a:defRPr sz="2400">
                <a:solidFill>
                  <a:schemeClr val="tx1"/>
                </a:solidFill>
                <a:latin typeface="Times New Roman" panose="02020603050405020304" pitchFamily="18" charset="0"/>
              </a:defRPr>
            </a:lvl2pPr>
            <a:lvl3pPr marL="1143000" indent="-228600" algn="ctr" defTabSz="984250">
              <a:defRPr sz="2400">
                <a:solidFill>
                  <a:schemeClr val="tx1"/>
                </a:solidFill>
                <a:latin typeface="Times New Roman" panose="02020603050405020304" pitchFamily="18" charset="0"/>
              </a:defRPr>
            </a:lvl3pPr>
            <a:lvl4pPr marL="1600200" indent="-228600" algn="ctr" defTabSz="984250">
              <a:defRPr sz="2400">
                <a:solidFill>
                  <a:schemeClr val="tx1"/>
                </a:solidFill>
                <a:latin typeface="Times New Roman" panose="02020603050405020304" pitchFamily="18" charset="0"/>
              </a:defRPr>
            </a:lvl4pPr>
            <a:lvl5pPr marL="2057400" indent="-228600" algn="ctr" defTabSz="984250">
              <a:defRPr sz="2400">
                <a:solidFill>
                  <a:schemeClr val="tx1"/>
                </a:solidFill>
                <a:latin typeface="Times New Roman" panose="02020603050405020304" pitchFamily="18" charset="0"/>
              </a:defRPr>
            </a:lvl5pPr>
            <a:lvl6pPr marL="2514600" indent="-228600" algn="ctr" defTabSz="98425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8425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8425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84250"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sz="1000">
                <a:latin typeface="Tahoma" panose="020B0604030504040204" pitchFamily="34" charset="0"/>
                <a:cs typeface="Times New Roman" panose="02020603050405020304" pitchFamily="18" charset="0"/>
              </a:rPr>
              <a:t>IIL-CERT7</a:t>
            </a:r>
          </a:p>
        </p:txBody>
      </p:sp>
      <p:sp>
        <p:nvSpPr>
          <p:cNvPr id="17427" name="Text Box 19"/>
          <p:cNvSpPr txBox="1">
            <a:spLocks noChangeArrowheads="1"/>
          </p:cNvSpPr>
          <p:nvPr/>
        </p:nvSpPr>
        <p:spPr bwMode="auto">
          <a:xfrm>
            <a:off x="2047121" y="8959374"/>
            <a:ext cx="3404632" cy="258695"/>
          </a:xfrm>
          <a:prstGeom prst="rect">
            <a:avLst/>
          </a:prstGeom>
          <a:noFill/>
          <a:ln w="9525" cap="sq">
            <a:noFill/>
            <a:miter lim="800000"/>
            <a:headEnd/>
            <a:tailEnd/>
          </a:ln>
          <a:effectLst/>
        </p:spPr>
        <p:txBody>
          <a:bodyPr wrap="none" lIns="101173" tIns="50584" rIns="101173" bIns="50584">
            <a:spAutoFit/>
          </a:bodyPr>
          <a:lstStyle>
            <a:lvl1pPr defTabSz="971550" eaLnBrk="0" hangingPunct="0">
              <a:defRPr sz="2400">
                <a:solidFill>
                  <a:schemeClr val="tx1"/>
                </a:solidFill>
                <a:latin typeface="Times New Roman" pitchFamily="18" charset="0"/>
              </a:defRPr>
            </a:lvl1pPr>
            <a:lvl2pPr marL="742950" indent="-285750" defTabSz="971550" eaLnBrk="0" hangingPunct="0">
              <a:defRPr sz="2400">
                <a:solidFill>
                  <a:schemeClr val="tx1"/>
                </a:solidFill>
                <a:latin typeface="Times New Roman" pitchFamily="18" charset="0"/>
              </a:defRPr>
            </a:lvl2pPr>
            <a:lvl3pPr marL="1143000" indent="-228600" defTabSz="971550" eaLnBrk="0" hangingPunct="0">
              <a:defRPr sz="2400">
                <a:solidFill>
                  <a:schemeClr val="tx1"/>
                </a:solidFill>
                <a:latin typeface="Times New Roman" pitchFamily="18" charset="0"/>
              </a:defRPr>
            </a:lvl3pPr>
            <a:lvl4pPr marL="1600200" indent="-228600" defTabSz="971550" eaLnBrk="0" hangingPunct="0">
              <a:defRPr sz="2400">
                <a:solidFill>
                  <a:schemeClr val="tx1"/>
                </a:solidFill>
                <a:latin typeface="Times New Roman" pitchFamily="18" charset="0"/>
              </a:defRPr>
            </a:lvl4pPr>
            <a:lvl5pPr marL="2057400" indent="-228600" defTabSz="971550" eaLnBrk="0" hangingPunct="0">
              <a:defRPr sz="2400">
                <a:solidFill>
                  <a:schemeClr val="tx1"/>
                </a:solidFill>
                <a:latin typeface="Times New Roman" pitchFamily="18" charset="0"/>
              </a:defRPr>
            </a:lvl5pPr>
            <a:lvl6pPr marL="2514600" indent="-228600" algn="ctr" defTabSz="971550" eaLnBrk="0" fontAlgn="base" hangingPunct="0">
              <a:spcBef>
                <a:spcPct val="0"/>
              </a:spcBef>
              <a:spcAft>
                <a:spcPct val="0"/>
              </a:spcAft>
              <a:defRPr sz="2400">
                <a:solidFill>
                  <a:schemeClr val="tx1"/>
                </a:solidFill>
                <a:latin typeface="Times New Roman" pitchFamily="18" charset="0"/>
              </a:defRPr>
            </a:lvl6pPr>
            <a:lvl7pPr marL="2971800" indent="-228600" algn="ctr" defTabSz="971550" eaLnBrk="0" fontAlgn="base" hangingPunct="0">
              <a:spcBef>
                <a:spcPct val="0"/>
              </a:spcBef>
              <a:spcAft>
                <a:spcPct val="0"/>
              </a:spcAft>
              <a:defRPr sz="2400">
                <a:solidFill>
                  <a:schemeClr val="tx1"/>
                </a:solidFill>
                <a:latin typeface="Times New Roman" pitchFamily="18" charset="0"/>
              </a:defRPr>
            </a:lvl7pPr>
            <a:lvl8pPr marL="3429000" indent="-228600" algn="ctr" defTabSz="971550" eaLnBrk="0" fontAlgn="base" hangingPunct="0">
              <a:spcBef>
                <a:spcPct val="0"/>
              </a:spcBef>
              <a:spcAft>
                <a:spcPct val="0"/>
              </a:spcAft>
              <a:defRPr sz="2400">
                <a:solidFill>
                  <a:schemeClr val="tx1"/>
                </a:solidFill>
                <a:latin typeface="Times New Roman" pitchFamily="18" charset="0"/>
              </a:defRPr>
            </a:lvl8pPr>
            <a:lvl9pPr marL="3886200" indent="-228600" algn="ctr" defTabSz="97155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000" dirty="0">
                <a:latin typeface="Tahoma" pitchFamily="34" charset="0"/>
              </a:rPr>
              <a:t>© 1999-2010 International Institute for Learning, Inc.</a:t>
            </a:r>
          </a:p>
        </p:txBody>
      </p:sp>
    </p:spTree>
    <p:extLst>
      <p:ext uri="{BB962C8B-B14F-4D97-AF65-F5344CB8AC3E}">
        <p14:creationId xmlns:p14="http://schemas.microsoft.com/office/powerpoint/2010/main" val="3107757043"/>
      </p:ext>
    </p:extLst>
  </p:cSld>
  <p:clrMap bg1="lt1" tx1="dk1" bg2="lt2" tx2="dk2" accent1="accent1" accent2="accent2" accent3="accent3" accent4="accent4" accent5="accent5" accent6="accent6" hlink="hlink" folHlink="folHlink"/>
  <p:hf sldNum="0"/>
  <p:extLst>
    <p:ext uri="{56416CCD-93CA-4268-BC5B-53C4BB910035}">
      <p15:sldGuideLst xmlns:p15="http://schemas.microsoft.com/office/powerpoint/2012/main">
        <p15:guide id="1" orient="horz" pos="3024" userDrawn="1">
          <p15:clr>
            <a:srgbClr val="F26B43"/>
          </p15:clr>
        </p15:guide>
        <p15:guide id="2" pos="230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910469" y="466848"/>
            <a:ext cx="2747131" cy="371352"/>
          </a:xfrm>
          <a:prstGeom prst="rect">
            <a:avLst/>
          </a:prstGeom>
          <a:noFill/>
          <a:ln w="9525">
            <a:noFill/>
            <a:miter lim="800000"/>
            <a:headEnd/>
            <a:tailEnd/>
          </a:ln>
          <a:effectLst/>
        </p:spPr>
        <p:txBody>
          <a:bodyPr vert="horz" wrap="square" lIns="96628" tIns="48315" rIns="96628" bIns="48315" numCol="1" anchor="t" anchorCtr="0" compatLnSpc="1">
            <a:prstTxWarp prst="textNoShape">
              <a:avLst/>
            </a:prstTxWarp>
          </a:bodyPr>
          <a:lstStyle>
            <a:lvl1pPr algn="l" defTabSz="965928" eaLnBrk="0" hangingPunct="0">
              <a:defRPr sz="1000">
                <a:latin typeface="Tahoma" pitchFamily="34" charset="0"/>
              </a:defRPr>
            </a:lvl1pPr>
          </a:lstStyle>
          <a:p>
            <a:pPr>
              <a:defRPr/>
            </a:pPr>
            <a:r>
              <a:rPr lang="en-US"/>
              <a:t>AI and Data Analytics</a:t>
            </a:r>
            <a:endParaRPr lang="en-US" dirty="0"/>
          </a:p>
        </p:txBody>
      </p:sp>
      <p:sp>
        <p:nvSpPr>
          <p:cNvPr id="15365" name="Rectangle 1029"/>
          <p:cNvSpPr>
            <a:spLocks noGrp="1" noChangeArrowheads="1"/>
          </p:cNvSpPr>
          <p:nvPr>
            <p:ph type="body" sz="quarter" idx="3"/>
          </p:nvPr>
        </p:nvSpPr>
        <p:spPr bwMode="auto">
          <a:xfrm>
            <a:off x="3809999" y="5257411"/>
            <a:ext cx="2666983" cy="3657756"/>
          </a:xfrm>
          <a:prstGeom prst="rect">
            <a:avLst/>
          </a:prstGeom>
          <a:noFill/>
          <a:ln w="9525">
            <a:noFill/>
            <a:miter lim="800000"/>
            <a:headEnd/>
            <a:tailEnd/>
          </a:ln>
          <a:effectLst/>
        </p:spPr>
        <p:txBody>
          <a:bodyPr vert="horz" wrap="square" lIns="96628" tIns="48315" rIns="96628" bIns="483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  Third level</a:t>
            </a:r>
          </a:p>
          <a:p>
            <a:pPr lvl="3"/>
            <a:r>
              <a:rPr lang="en-US" noProof="0"/>
              <a:t>Fourth level</a:t>
            </a:r>
          </a:p>
          <a:p>
            <a:pPr lvl="4"/>
            <a:r>
              <a:rPr lang="en-US" noProof="0"/>
              <a:t>Fifth level</a:t>
            </a:r>
          </a:p>
        </p:txBody>
      </p:sp>
      <p:sp>
        <p:nvSpPr>
          <p:cNvPr id="3077" name="Rectangle 1049"/>
          <p:cNvSpPr>
            <a:spLocks noGrp="1" noRot="1" noChangeAspect="1" noChangeArrowheads="1" noTextEdit="1"/>
          </p:cNvSpPr>
          <p:nvPr>
            <p:ph type="sldImg" idx="2"/>
          </p:nvPr>
        </p:nvSpPr>
        <p:spPr bwMode="auto">
          <a:xfrm>
            <a:off x="863600" y="949325"/>
            <a:ext cx="5589588" cy="41925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grpSp>
        <p:nvGrpSpPr>
          <p:cNvPr id="3078" name="Group 1050"/>
          <p:cNvGrpSpPr>
            <a:grpSpLocks/>
          </p:cNvGrpSpPr>
          <p:nvPr/>
        </p:nvGrpSpPr>
        <p:grpSpPr bwMode="auto">
          <a:xfrm>
            <a:off x="761409" y="5242675"/>
            <a:ext cx="2932091" cy="3358128"/>
            <a:chOff x="2249" y="3302"/>
            <a:chExt cx="1847" cy="2116"/>
          </a:xfrm>
        </p:grpSpPr>
        <p:sp>
          <p:nvSpPr>
            <p:cNvPr id="3083" name="Rectangle 1051"/>
            <p:cNvSpPr>
              <a:spLocks noChangeArrowheads="1"/>
            </p:cNvSpPr>
            <p:nvPr/>
          </p:nvSpPr>
          <p:spPr bwMode="auto">
            <a:xfrm>
              <a:off x="2249" y="3302"/>
              <a:ext cx="1254"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0" tIns="50940" rIns="101880" bIns="50940">
              <a:spAutoFit/>
            </a:bodyPr>
            <a:lstStyle>
              <a:lvl1pPr algn="ctr" defTabSz="971550">
                <a:defRPr sz="2400">
                  <a:solidFill>
                    <a:schemeClr val="tx1"/>
                  </a:solidFill>
                  <a:latin typeface="Times New Roman" panose="02020603050405020304" pitchFamily="18" charset="0"/>
                </a:defRPr>
              </a:lvl1pPr>
              <a:lvl2pPr marL="742950" indent="-285750" algn="ctr" defTabSz="971550">
                <a:defRPr sz="2400">
                  <a:solidFill>
                    <a:schemeClr val="tx1"/>
                  </a:solidFill>
                  <a:latin typeface="Times New Roman" panose="02020603050405020304" pitchFamily="18" charset="0"/>
                </a:defRPr>
              </a:lvl2pPr>
              <a:lvl3pPr marL="1143000" indent="-228600" algn="ctr" defTabSz="971550">
                <a:defRPr sz="2400">
                  <a:solidFill>
                    <a:schemeClr val="tx1"/>
                  </a:solidFill>
                  <a:latin typeface="Times New Roman" panose="02020603050405020304" pitchFamily="18" charset="0"/>
                </a:defRPr>
              </a:lvl3pPr>
              <a:lvl4pPr marL="1600200" indent="-228600" algn="ctr" defTabSz="971550">
                <a:defRPr sz="2400">
                  <a:solidFill>
                    <a:schemeClr val="tx1"/>
                  </a:solidFill>
                  <a:latin typeface="Times New Roman" panose="02020603050405020304" pitchFamily="18" charset="0"/>
                </a:defRPr>
              </a:lvl4pPr>
              <a:lvl5pPr marL="2057400" indent="-228600" algn="ctr" defTabSz="971550">
                <a:defRPr sz="2400">
                  <a:solidFill>
                    <a:schemeClr val="tx1"/>
                  </a:solidFill>
                  <a:latin typeface="Times New Roman" panose="02020603050405020304" pitchFamily="18" charset="0"/>
                </a:defRPr>
              </a:lvl5pPr>
              <a:lvl6pPr marL="2514600" indent="-228600" algn="ctr" defTabSz="97155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7155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7155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71550"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n-US" sz="1000" b="1">
                  <a:latin typeface="Tahoma" panose="020B0604030504040204" pitchFamily="34" charset="0"/>
                  <a:cs typeface="Times New Roman" panose="02020603050405020304" pitchFamily="18" charset="0"/>
                </a:rPr>
                <a:t>Participant’s Notes:</a:t>
              </a:r>
              <a:endParaRPr lang="en-US" sz="1000" b="1">
                <a:latin typeface="Tahoma" panose="020B0604030504040204" pitchFamily="34" charset="0"/>
              </a:endParaRPr>
            </a:p>
          </p:txBody>
        </p:sp>
        <p:grpSp>
          <p:nvGrpSpPr>
            <p:cNvPr id="3084" name="Group 1052"/>
            <p:cNvGrpSpPr>
              <a:grpSpLocks/>
            </p:cNvGrpSpPr>
            <p:nvPr/>
          </p:nvGrpSpPr>
          <p:grpSpPr bwMode="auto">
            <a:xfrm>
              <a:off x="2328" y="3414"/>
              <a:ext cx="1768" cy="2004"/>
              <a:chOff x="2315" y="3414"/>
              <a:chExt cx="1768" cy="2004"/>
            </a:xfrm>
          </p:grpSpPr>
          <p:sp>
            <p:nvSpPr>
              <p:cNvPr id="3085" name="Line 1053"/>
              <p:cNvSpPr>
                <a:spLocks noChangeShapeType="1"/>
              </p:cNvSpPr>
              <p:nvPr/>
            </p:nvSpPr>
            <p:spPr bwMode="auto">
              <a:xfrm>
                <a:off x="2315" y="3602"/>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86" name="Line 1054"/>
              <p:cNvSpPr>
                <a:spLocks noChangeShapeType="1"/>
              </p:cNvSpPr>
              <p:nvPr/>
            </p:nvSpPr>
            <p:spPr bwMode="auto">
              <a:xfrm>
                <a:off x="2315" y="3805"/>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87" name="Line 1055"/>
              <p:cNvSpPr>
                <a:spLocks noChangeShapeType="1"/>
              </p:cNvSpPr>
              <p:nvPr/>
            </p:nvSpPr>
            <p:spPr bwMode="auto">
              <a:xfrm>
                <a:off x="2315" y="4008"/>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88" name="Line 1056"/>
              <p:cNvSpPr>
                <a:spLocks noChangeShapeType="1"/>
              </p:cNvSpPr>
              <p:nvPr/>
            </p:nvSpPr>
            <p:spPr bwMode="auto">
              <a:xfrm>
                <a:off x="2315" y="4209"/>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89" name="Line 1057"/>
              <p:cNvSpPr>
                <a:spLocks noChangeShapeType="1"/>
              </p:cNvSpPr>
              <p:nvPr/>
            </p:nvSpPr>
            <p:spPr bwMode="auto">
              <a:xfrm>
                <a:off x="2315" y="4410"/>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90" name="Line 1058"/>
              <p:cNvSpPr>
                <a:spLocks noChangeShapeType="1"/>
              </p:cNvSpPr>
              <p:nvPr/>
            </p:nvSpPr>
            <p:spPr bwMode="auto">
              <a:xfrm>
                <a:off x="2315" y="4610"/>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91" name="Line 1059"/>
              <p:cNvSpPr>
                <a:spLocks noChangeShapeType="1"/>
              </p:cNvSpPr>
              <p:nvPr/>
            </p:nvSpPr>
            <p:spPr bwMode="auto">
              <a:xfrm>
                <a:off x="2315" y="4813"/>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92" name="Line 1060"/>
              <p:cNvSpPr>
                <a:spLocks noChangeShapeType="1"/>
              </p:cNvSpPr>
              <p:nvPr/>
            </p:nvSpPr>
            <p:spPr bwMode="auto">
              <a:xfrm>
                <a:off x="2315" y="5015"/>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93" name="Line 1061"/>
              <p:cNvSpPr>
                <a:spLocks noChangeShapeType="1"/>
              </p:cNvSpPr>
              <p:nvPr/>
            </p:nvSpPr>
            <p:spPr bwMode="auto">
              <a:xfrm>
                <a:off x="2315" y="5216"/>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94" name="Line 1062"/>
              <p:cNvSpPr>
                <a:spLocks noChangeShapeType="1"/>
              </p:cNvSpPr>
              <p:nvPr/>
            </p:nvSpPr>
            <p:spPr bwMode="auto">
              <a:xfrm>
                <a:off x="2315" y="5418"/>
                <a:ext cx="1768"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sp>
            <p:nvSpPr>
              <p:cNvPr id="3095" name="Line 1063"/>
              <p:cNvSpPr>
                <a:spLocks noChangeShapeType="1"/>
              </p:cNvSpPr>
              <p:nvPr/>
            </p:nvSpPr>
            <p:spPr bwMode="auto">
              <a:xfrm>
                <a:off x="3138" y="3414"/>
                <a:ext cx="941"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lIns="96412" tIns="48206" rIns="96412" bIns="48206">
                <a:spAutoFit/>
              </a:bodyPr>
              <a:lstStyle/>
              <a:p>
                <a:endParaRPr lang="en-US"/>
              </a:p>
            </p:txBody>
          </p:sp>
        </p:grpSp>
      </p:grpSp>
      <p:sp>
        <p:nvSpPr>
          <p:cNvPr id="3080" name="Line 1065"/>
          <p:cNvSpPr>
            <a:spLocks noChangeShapeType="1"/>
          </p:cNvSpPr>
          <p:nvPr/>
        </p:nvSpPr>
        <p:spPr bwMode="auto">
          <a:xfrm>
            <a:off x="838218" y="8915167"/>
            <a:ext cx="5638765" cy="0"/>
          </a:xfrm>
          <a:prstGeom prst="line">
            <a:avLst/>
          </a:prstGeom>
          <a:noFill/>
          <a:ln w="3175" cap="sq">
            <a:solidFill>
              <a:schemeClr val="tx1"/>
            </a:solidFill>
            <a:miter lim="800000"/>
            <a:headEnd/>
            <a:tailEnd/>
          </a:ln>
          <a:extLst>
            <a:ext uri="{909E8E84-426E-40DD-AFC4-6F175D3DCCD1}">
              <a14:hiddenFill xmlns:a14="http://schemas.microsoft.com/office/drawing/2010/main">
                <a:noFill/>
              </a14:hiddenFill>
            </a:ext>
          </a:extLst>
        </p:spPr>
        <p:txBody>
          <a:bodyPr wrap="none" lIns="91435" tIns="45718" rIns="91435" bIns="45718"/>
          <a:lstStyle/>
          <a:p>
            <a:endParaRPr lang="en-US"/>
          </a:p>
        </p:txBody>
      </p:sp>
      <p:sp>
        <p:nvSpPr>
          <p:cNvPr id="2" name="Footer Placeholder 1">
            <a:extLst>
              <a:ext uri="{FF2B5EF4-FFF2-40B4-BE49-F238E27FC236}">
                <a16:creationId xmlns:a16="http://schemas.microsoft.com/office/drawing/2014/main" id="{ECDB9C07-65BD-4A5F-97E7-07B3BA935F49}"/>
              </a:ext>
            </a:extLst>
          </p:cNvPr>
          <p:cNvSpPr>
            <a:spLocks noGrp="1"/>
          </p:cNvSpPr>
          <p:nvPr>
            <p:ph type="ftr" sz="quarter" idx="4"/>
          </p:nvPr>
        </p:nvSpPr>
        <p:spPr>
          <a:xfrm>
            <a:off x="886820" y="8991603"/>
            <a:ext cx="2283417" cy="384934"/>
          </a:xfrm>
          <a:prstGeom prst="rect">
            <a:avLst/>
          </a:prstGeom>
        </p:spPr>
        <p:txBody>
          <a:bodyPr vert="horz" lIns="91440" tIns="45720" rIns="91440" bIns="45720" rtlCol="0" anchor="b"/>
          <a:lstStyle>
            <a:lvl1pPr algn="l">
              <a:defRPr sz="1200"/>
            </a:lvl1pPr>
          </a:lstStyle>
          <a:p>
            <a:r>
              <a:rPr lang="en-US"/>
              <a:t>IIBA Central Albany</a:t>
            </a:r>
            <a:endParaRPr lang="en-US" dirty="0"/>
          </a:p>
        </p:txBody>
      </p:sp>
      <p:sp>
        <p:nvSpPr>
          <p:cNvPr id="3" name="Date Placeholder 2">
            <a:extLst>
              <a:ext uri="{FF2B5EF4-FFF2-40B4-BE49-F238E27FC236}">
                <a16:creationId xmlns:a16="http://schemas.microsoft.com/office/drawing/2014/main" id="{F720EA2F-0FF0-461B-B07E-1A96577A1832}"/>
              </a:ext>
            </a:extLst>
          </p:cNvPr>
          <p:cNvSpPr>
            <a:spLocks noGrp="1"/>
          </p:cNvSpPr>
          <p:nvPr>
            <p:ph type="dt" idx="1"/>
          </p:nvPr>
        </p:nvSpPr>
        <p:spPr>
          <a:xfrm>
            <a:off x="3657600" y="9092913"/>
            <a:ext cx="2819382" cy="283624"/>
          </a:xfrm>
          <a:prstGeom prst="rect">
            <a:avLst/>
          </a:prstGeom>
        </p:spPr>
        <p:txBody>
          <a:bodyPr vert="horz" lIns="91440" tIns="45720" rIns="91440" bIns="45720" rtlCol="0"/>
          <a:lstStyle>
            <a:lvl1pPr algn="r">
              <a:defRPr sz="1200"/>
            </a:lvl1pPr>
          </a:lstStyle>
          <a:p>
            <a:r>
              <a:rPr lang="en-US"/>
              <a:t>06-Feb-2024</a:t>
            </a:r>
            <a:endParaRPr lang="en-US" dirty="0"/>
          </a:p>
        </p:txBody>
      </p:sp>
    </p:spTree>
    <p:extLst>
      <p:ext uri="{BB962C8B-B14F-4D97-AF65-F5344CB8AC3E}">
        <p14:creationId xmlns:p14="http://schemas.microsoft.com/office/powerpoint/2010/main" val="2330252303"/>
      </p:ext>
    </p:extLst>
  </p:cSld>
  <p:clrMap bg1="lt1" tx1="dk1" bg2="lt2" tx2="dk2" accent1="accent1" accent2="accent2" accent3="accent3" accent4="accent4" accent5="accent5" accent6="accent6" hlink="hlink" folHlink="folHlink"/>
  <p:hf sldNum="0"/>
  <p:notesStyle>
    <a:lvl1pPr algn="l" rtl="0" eaLnBrk="0" fontAlgn="base" hangingPunct="0">
      <a:spcBef>
        <a:spcPct val="20000"/>
      </a:spcBef>
      <a:spcAft>
        <a:spcPct val="20000"/>
      </a:spcAft>
      <a:tabLst>
        <a:tab pos="2519363" algn="r"/>
      </a:tabLst>
      <a:defRPr kumimoji="1" sz="1000" kern="1200">
        <a:solidFill>
          <a:schemeClr val="tx1"/>
        </a:solidFill>
        <a:latin typeface="Tahoma" pitchFamily="34" charset="0"/>
        <a:ea typeface="+mn-ea"/>
        <a:cs typeface="+mn-cs"/>
      </a:defRPr>
    </a:lvl1pPr>
    <a:lvl2pPr marL="288925" indent="-174625" algn="l" rtl="0" eaLnBrk="0" fontAlgn="base" hangingPunct="0">
      <a:spcBef>
        <a:spcPct val="30000"/>
      </a:spcBef>
      <a:spcAft>
        <a:spcPct val="0"/>
      </a:spcAft>
      <a:buChar char="•"/>
      <a:tabLst>
        <a:tab pos="2519363" algn="r"/>
      </a:tabLst>
      <a:defRPr kumimoji="1" sz="1000" kern="1200">
        <a:solidFill>
          <a:schemeClr val="tx1"/>
        </a:solidFill>
        <a:latin typeface="Tahoma" pitchFamily="34" charset="0"/>
        <a:ea typeface="+mn-ea"/>
        <a:cs typeface="+mn-cs"/>
      </a:defRPr>
    </a:lvl2pPr>
    <a:lvl3pPr marL="573088" indent="-169863" algn="l" rtl="0" eaLnBrk="0" fontAlgn="base" hangingPunct="0">
      <a:spcBef>
        <a:spcPct val="30000"/>
      </a:spcBef>
      <a:spcAft>
        <a:spcPct val="0"/>
      </a:spcAft>
      <a:tabLst>
        <a:tab pos="2519363" algn="r"/>
      </a:tabLst>
      <a:defRPr kumimoji="1" sz="1000" kern="1200">
        <a:solidFill>
          <a:schemeClr val="tx1"/>
        </a:solidFill>
        <a:latin typeface="Tahoma" pitchFamily="34" charset="0"/>
        <a:ea typeface="+mn-ea"/>
        <a:cs typeface="+mn-cs"/>
      </a:defRPr>
    </a:lvl3pPr>
    <a:lvl4pPr marL="688975" algn="l" rtl="0" eaLnBrk="0" fontAlgn="base" hangingPunct="0">
      <a:spcBef>
        <a:spcPct val="30000"/>
      </a:spcBef>
      <a:spcAft>
        <a:spcPct val="0"/>
      </a:spcAft>
      <a:tabLst>
        <a:tab pos="2519363" algn="r"/>
      </a:tabLst>
      <a:defRPr kumimoji="1" sz="1000" kern="1200">
        <a:solidFill>
          <a:schemeClr val="tx1"/>
        </a:solidFill>
        <a:latin typeface="Tahoma" pitchFamily="34" charset="0"/>
        <a:ea typeface="+mn-ea"/>
        <a:cs typeface="+mn-cs"/>
      </a:defRPr>
    </a:lvl4pPr>
    <a:lvl5pPr marL="917575" algn="l" rtl="0" eaLnBrk="0" fontAlgn="base" hangingPunct="0">
      <a:spcBef>
        <a:spcPct val="30000"/>
      </a:spcBef>
      <a:spcAft>
        <a:spcPct val="0"/>
      </a:spcAft>
      <a:tabLst>
        <a:tab pos="2519363" algn="r"/>
      </a:tabLst>
      <a:defRPr kumimoji="1" sz="10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024" userDrawn="1">
          <p15:clr>
            <a:srgbClr val="F26B43"/>
          </p15:clr>
        </p15:guide>
        <p15:guide id="2" pos="2304"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676802" y="5257800"/>
            <a:ext cx="2776386" cy="3657756"/>
          </a:xfrm>
        </p:spPr>
        <p:txBody>
          <a:bodyPr/>
          <a:lstStyle/>
          <a:p>
            <a:endParaRPr lang="en-US" dirty="0"/>
          </a:p>
        </p:txBody>
      </p:sp>
      <p:sp>
        <p:nvSpPr>
          <p:cNvPr id="7" name="Header Placeholder 6">
            <a:extLst>
              <a:ext uri="{FF2B5EF4-FFF2-40B4-BE49-F238E27FC236}">
                <a16:creationId xmlns:a16="http://schemas.microsoft.com/office/drawing/2014/main" id="{C71FB1EE-D1A8-4F2D-9B0E-AA88DC36EA9B}"/>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CA714290-118D-4F2B-A28E-2EA815A2948E}"/>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6DBC3ACB-08FE-4534-B932-FF11CCEDDBD3}"/>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189950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750B77-5524-D160-5386-933A73B4A5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B287A7-8F3C-1AF0-60C6-F4B3382BBB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F27E60-6AAE-4273-F8C0-47708163920F}"/>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B6ED9A2C-CCE5-DF24-0816-B3573F6D928C}"/>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5AD31873-EF68-CDD5-6F4F-6890D7E70DBF}"/>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A2E22255-FD84-295E-2126-D2B8B0B6EAA3}"/>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590130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959E1-73FD-E445-7884-34994FF67B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29603F-A821-8EAF-C852-A8358F83BF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4764FD-7D06-011E-1385-C5C0DBA8709E}"/>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FECE9EF2-56F2-0968-15E3-1844A58F79DF}"/>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E61A0767-A20B-C4DF-C2E4-8CA547C2738C}"/>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A81380E9-3AE7-9451-5470-12DFB9873AC5}"/>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446982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6E7E21-BE73-B3C1-B5D2-F3AF238923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8ED53D-C526-5AFE-8633-FD0E509990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12653B-3180-7557-EC51-580EDE0863A9}"/>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3C0A552F-5187-0647-0058-F09CBD459FA0}"/>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70C4A5E6-3484-D02C-A408-B978A0623AD2}"/>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A2E21EB9-7980-EC79-226A-198278CBC11C}"/>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1211347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49A5F-87FF-0F4F-90D7-CD0A04DFEA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F8481C-2E3D-4DFC-E18A-548801BC6E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2133EF-3F21-8658-F1BC-42A18564F844}"/>
              </a:ext>
            </a:extLst>
          </p:cNvPr>
          <p:cNvSpPr>
            <a:spLocks noGrp="1"/>
          </p:cNvSpPr>
          <p:nvPr>
            <p:ph type="body" idx="1"/>
          </p:nvPr>
        </p:nvSpPr>
        <p:spPr/>
        <p:txBody>
          <a:bodyPr/>
          <a:lstStyle/>
          <a:p>
            <a:pPr algn="l">
              <a:buFont typeface="+mj-lt"/>
              <a:buAutoNum type="arabicPeriod"/>
            </a:pPr>
            <a:r>
              <a:rPr lang="en-US" b="1" i="0" dirty="0">
                <a:solidFill>
                  <a:srgbClr val="374151"/>
                </a:solidFill>
                <a:effectLst/>
                <a:latin typeface="Söhne"/>
              </a:rPr>
              <a:t>Understand the context of the problem and determine what type of data must be used:</a:t>
            </a:r>
            <a:endParaRPr lang="en-US" b="0" i="0" dirty="0">
              <a:solidFill>
                <a:srgbClr val="374151"/>
              </a:solidFill>
              <a:effectLst/>
              <a:latin typeface="Söhne"/>
            </a:endParaRPr>
          </a:p>
          <a:p>
            <a:pPr marL="742950" lvl="1" indent="-285750" algn="l">
              <a:buFont typeface="+mj-lt"/>
              <a:buAutoNum type="arabicPeriod"/>
            </a:pPr>
            <a:r>
              <a:rPr lang="en-US" b="0" i="0" dirty="0">
                <a:solidFill>
                  <a:srgbClr val="374151"/>
                </a:solidFill>
                <a:effectLst/>
                <a:latin typeface="Söhne"/>
              </a:rPr>
              <a:t>AI can analyze textual data, such as customer feedback, reviews, and industry reports, to understand the context of the problem and identify relevant data types.</a:t>
            </a:r>
          </a:p>
          <a:p>
            <a:pPr marL="742950" lvl="1" indent="-285750" algn="l">
              <a:buFont typeface="+mj-lt"/>
              <a:buAutoNum type="arabicPeriod"/>
            </a:pPr>
            <a:r>
              <a:rPr lang="en-US" b="0" i="0" dirty="0">
                <a:solidFill>
                  <a:srgbClr val="374151"/>
                </a:solidFill>
                <a:effectLst/>
                <a:latin typeface="Söhne"/>
              </a:rPr>
              <a:t>Natural Language Processing (NLP) models can assist in extracting key information and patterns from unstructured data.</a:t>
            </a:r>
          </a:p>
          <a:p>
            <a:pPr algn="l">
              <a:buFont typeface="+mj-lt"/>
              <a:buAutoNum type="arabicPeriod"/>
            </a:pPr>
            <a:r>
              <a:rPr lang="en-US" b="1" i="0" dirty="0">
                <a:solidFill>
                  <a:srgbClr val="374151"/>
                </a:solidFill>
                <a:effectLst/>
                <a:latin typeface="Söhne"/>
              </a:rPr>
              <a:t>Plan Data Collection:</a:t>
            </a:r>
            <a:endParaRPr lang="en-US" b="0" i="0" dirty="0">
              <a:solidFill>
                <a:srgbClr val="374151"/>
              </a:solidFill>
              <a:effectLst/>
              <a:latin typeface="Söhne"/>
            </a:endParaRPr>
          </a:p>
          <a:p>
            <a:pPr marL="742950" lvl="1" indent="-285750" algn="l">
              <a:buFont typeface="+mj-lt"/>
              <a:buAutoNum type="arabicPeriod"/>
            </a:pPr>
            <a:r>
              <a:rPr lang="en-US" b="0" i="0" dirty="0">
                <a:solidFill>
                  <a:srgbClr val="374151"/>
                </a:solidFill>
                <a:effectLst/>
                <a:latin typeface="Söhne"/>
              </a:rPr>
              <a:t>AI can help in creating data collection plans by analyzing historical data patterns and recommending appropriate data sources.</a:t>
            </a:r>
          </a:p>
          <a:p>
            <a:pPr marL="742950" lvl="1" indent="-285750" algn="l">
              <a:buFont typeface="+mj-lt"/>
              <a:buAutoNum type="arabicPeriod"/>
            </a:pPr>
            <a:r>
              <a:rPr lang="en-US" b="0" i="0" dirty="0">
                <a:solidFill>
                  <a:srgbClr val="374151"/>
                </a:solidFill>
                <a:effectLst/>
                <a:latin typeface="Söhne"/>
              </a:rPr>
              <a:t>Automated planning algorithms can optimize the scheduling of data collection activities based on resource availability.</a:t>
            </a:r>
          </a:p>
          <a:p>
            <a:pPr algn="l">
              <a:buFont typeface="+mj-lt"/>
              <a:buAutoNum type="arabicPeriod"/>
            </a:pPr>
            <a:r>
              <a:rPr lang="en-US" b="1" i="0" dirty="0">
                <a:solidFill>
                  <a:srgbClr val="374151"/>
                </a:solidFill>
                <a:effectLst/>
                <a:latin typeface="Söhne"/>
              </a:rPr>
              <a:t>Determine the Data Sets:</a:t>
            </a:r>
            <a:endParaRPr lang="en-US" b="0" i="0" dirty="0">
              <a:solidFill>
                <a:srgbClr val="374151"/>
              </a:solidFill>
              <a:effectLst/>
              <a:latin typeface="Söhne"/>
            </a:endParaRPr>
          </a:p>
          <a:p>
            <a:pPr marL="742950" lvl="1" indent="-285750" algn="l">
              <a:buFont typeface="+mj-lt"/>
              <a:buAutoNum type="arabicPeriod"/>
            </a:pPr>
            <a:r>
              <a:rPr lang="en-US" b="0" i="0" dirty="0">
                <a:solidFill>
                  <a:srgbClr val="374151"/>
                </a:solidFill>
                <a:effectLst/>
                <a:latin typeface="Söhne"/>
              </a:rPr>
              <a:t>Machine learning algorithms can assist in identifying relevant data sets by analyzing the relationships between different data variables.</a:t>
            </a:r>
          </a:p>
          <a:p>
            <a:pPr marL="742950" lvl="1" indent="-285750" algn="l">
              <a:buFont typeface="+mj-lt"/>
              <a:buAutoNum type="arabicPeriod"/>
            </a:pPr>
            <a:r>
              <a:rPr lang="en-US" b="0" i="0" dirty="0">
                <a:solidFill>
                  <a:srgbClr val="374151"/>
                </a:solidFill>
                <a:effectLst/>
                <a:latin typeface="Söhne"/>
              </a:rPr>
              <a:t>AI can suggest external data sources that might complement internal data for a more comprehensive analysis.</a:t>
            </a:r>
          </a:p>
          <a:p>
            <a:pPr algn="l">
              <a:buFont typeface="+mj-lt"/>
              <a:buAutoNum type="arabicPeriod"/>
            </a:pPr>
            <a:r>
              <a:rPr lang="en-US" b="1" i="0" dirty="0">
                <a:solidFill>
                  <a:srgbClr val="374151"/>
                </a:solidFill>
                <a:effectLst/>
                <a:latin typeface="Söhne"/>
              </a:rPr>
              <a:t>Collect Data:</a:t>
            </a:r>
            <a:endParaRPr lang="en-US" b="0" i="0" dirty="0">
              <a:solidFill>
                <a:srgbClr val="374151"/>
              </a:solidFill>
              <a:effectLst/>
              <a:latin typeface="Söhne"/>
            </a:endParaRPr>
          </a:p>
          <a:p>
            <a:pPr marL="742950" lvl="1" indent="-285750" algn="l">
              <a:buFont typeface="+mj-lt"/>
              <a:buAutoNum type="arabicPeriod"/>
            </a:pPr>
            <a:r>
              <a:rPr lang="en-US" b="0" i="0" dirty="0">
                <a:solidFill>
                  <a:srgbClr val="374151"/>
                </a:solidFill>
                <a:effectLst/>
                <a:latin typeface="Söhne"/>
              </a:rPr>
              <a:t>Automation tools can be used to collect data from various sources, including online platforms, surveys, and databases.</a:t>
            </a:r>
          </a:p>
          <a:p>
            <a:pPr marL="742950" lvl="1" indent="-285750" algn="l">
              <a:buFont typeface="+mj-lt"/>
              <a:buAutoNum type="arabicPeriod"/>
            </a:pPr>
            <a:r>
              <a:rPr lang="en-US" b="0" i="0" dirty="0">
                <a:solidFill>
                  <a:srgbClr val="374151"/>
                </a:solidFill>
                <a:effectLst/>
                <a:latin typeface="Söhne"/>
              </a:rPr>
              <a:t>AI-driven data collection can ensure efficiency, accuracy, and real-time processing of large datasets.</a:t>
            </a:r>
          </a:p>
          <a:p>
            <a:pPr algn="l">
              <a:buFont typeface="+mj-lt"/>
              <a:buAutoNum type="arabicPeriod"/>
            </a:pPr>
            <a:r>
              <a:rPr lang="en-US" b="1" i="0" dirty="0">
                <a:solidFill>
                  <a:srgbClr val="374151"/>
                </a:solidFill>
                <a:effectLst/>
                <a:latin typeface="Söhne"/>
              </a:rPr>
              <a:t>Validate Data:</a:t>
            </a:r>
            <a:endParaRPr lang="en-US" b="0" i="0" dirty="0">
              <a:solidFill>
                <a:srgbClr val="374151"/>
              </a:solidFill>
              <a:effectLst/>
              <a:latin typeface="Söhne"/>
            </a:endParaRPr>
          </a:p>
          <a:p>
            <a:pPr marL="742950" lvl="1" indent="-285750" algn="l">
              <a:buFont typeface="+mj-lt"/>
              <a:buAutoNum type="arabicPeriod"/>
            </a:pPr>
            <a:r>
              <a:rPr lang="en-US" b="0" i="0" dirty="0">
                <a:solidFill>
                  <a:srgbClr val="374151"/>
                </a:solidFill>
                <a:effectLst/>
                <a:latin typeface="Söhne"/>
              </a:rPr>
              <a:t>AI can implement data validation algorithms to check for inconsistencies, errors, and outliers in the collected data.</a:t>
            </a:r>
          </a:p>
          <a:p>
            <a:pPr marL="742950" lvl="1" indent="-285750" algn="l">
              <a:buFont typeface="+mj-lt"/>
              <a:buAutoNum type="arabicPeriod"/>
            </a:pPr>
            <a:r>
              <a:rPr lang="en-US" b="0" i="0" dirty="0">
                <a:solidFill>
                  <a:srgbClr val="374151"/>
                </a:solidFill>
                <a:effectLst/>
                <a:latin typeface="Söhne"/>
              </a:rPr>
              <a:t>Machine learning models can learn from historical data validation patterns to improve accuracy in identifying valid or invalid data points.</a:t>
            </a:r>
          </a:p>
          <a:p>
            <a:endParaRPr lang="en-US" dirty="0"/>
          </a:p>
        </p:txBody>
      </p:sp>
      <p:sp>
        <p:nvSpPr>
          <p:cNvPr id="7" name="Header Placeholder 6">
            <a:extLst>
              <a:ext uri="{FF2B5EF4-FFF2-40B4-BE49-F238E27FC236}">
                <a16:creationId xmlns:a16="http://schemas.microsoft.com/office/drawing/2014/main" id="{7B1243F1-C54B-39FC-B9A5-4E93090E1E94}"/>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084F947F-E5B6-9F89-A7F8-C7DFBC746C9B}"/>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73476D9C-0F59-FB4B-19B2-4DC7CCB9756F}"/>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842114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6D2ED3-5F4D-DECE-88AD-CBC124D306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123F0D-1544-425E-1670-1B83863C58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73753DA-6430-92CA-0CFA-5C42AA7C117E}"/>
              </a:ext>
            </a:extLst>
          </p:cNvPr>
          <p:cNvSpPr>
            <a:spLocks noGrp="1"/>
          </p:cNvSpPr>
          <p:nvPr>
            <p:ph type="body" idx="1"/>
          </p:nvPr>
        </p:nvSpPr>
        <p:spPr/>
        <p:txBody>
          <a:bodyPr/>
          <a:lstStyle/>
          <a:p>
            <a:pPr algn="l"/>
            <a:r>
              <a:rPr lang="en-US" b="0" i="0" dirty="0">
                <a:solidFill>
                  <a:srgbClr val="29261B"/>
                </a:solidFill>
                <a:effectLst/>
                <a:latin typeface="-apple-system"/>
              </a:rPr>
              <a:t>I could assist with formulating Power Query processes to prepare and clean the sales dataset as part of the Source Data domain tasks:</a:t>
            </a:r>
          </a:p>
          <a:p>
            <a:pPr algn="l">
              <a:buFont typeface="Arial" panose="020B0604020202020204" pitchFamily="34" charset="0"/>
              <a:buChar char="•"/>
            </a:pPr>
            <a:r>
              <a:rPr lang="en-US" b="0" i="0" dirty="0">
                <a:solidFill>
                  <a:srgbClr val="29261B"/>
                </a:solidFill>
                <a:effectLst/>
                <a:latin typeface="-apple-system"/>
              </a:rPr>
              <a:t>Analyze dataset to understand structure, data types, potential issues</a:t>
            </a:r>
          </a:p>
          <a:p>
            <a:pPr algn="l">
              <a:buFont typeface="Arial" panose="020B0604020202020204" pitchFamily="34" charset="0"/>
              <a:buChar char="•"/>
            </a:pPr>
            <a:r>
              <a:rPr lang="en-US" b="0" i="0" dirty="0">
                <a:solidFill>
                  <a:srgbClr val="29261B"/>
                </a:solidFill>
                <a:effectLst/>
                <a:latin typeface="-apple-system"/>
              </a:rPr>
              <a:t>Recommend categorizing or binning columns as needed (e.g. age groups, sales ranges)</a:t>
            </a:r>
          </a:p>
          <a:p>
            <a:pPr algn="l">
              <a:buFont typeface="Arial" panose="020B0604020202020204" pitchFamily="34" charset="0"/>
              <a:buChar char="•"/>
            </a:pPr>
            <a:r>
              <a:rPr lang="en-US" b="0" i="0" dirty="0">
                <a:solidFill>
                  <a:srgbClr val="29261B"/>
                </a:solidFill>
                <a:effectLst/>
                <a:latin typeface="-apple-system"/>
              </a:rPr>
              <a:t>Identify columns needing data type changes (e.g. strings to dates)</a:t>
            </a:r>
          </a:p>
          <a:p>
            <a:pPr algn="l">
              <a:buFont typeface="Arial" panose="020B0604020202020204" pitchFamily="34" charset="0"/>
              <a:buChar char="•"/>
            </a:pPr>
            <a:r>
              <a:rPr lang="en-US" b="0" i="0" dirty="0">
                <a:solidFill>
                  <a:srgbClr val="29261B"/>
                </a:solidFill>
                <a:effectLst/>
                <a:latin typeface="-apple-system"/>
              </a:rPr>
              <a:t>Suggest aggregating columns as appropriate (e.g. sum of sales by region)</a:t>
            </a:r>
          </a:p>
          <a:p>
            <a:pPr algn="l">
              <a:buFont typeface="Arial" panose="020B0604020202020204" pitchFamily="34" charset="0"/>
              <a:buChar char="•"/>
            </a:pPr>
            <a:r>
              <a:rPr lang="en-US" b="0" i="0" dirty="0">
                <a:solidFill>
                  <a:srgbClr val="29261B"/>
                </a:solidFill>
                <a:effectLst/>
                <a:latin typeface="-apple-system"/>
              </a:rPr>
              <a:t>Propose steps to clean data:</a:t>
            </a:r>
          </a:p>
          <a:p>
            <a:pPr marL="742950" lvl="1" indent="-285750" algn="l">
              <a:buFont typeface="Arial" panose="020B0604020202020204" pitchFamily="34" charset="0"/>
              <a:buChar char="•"/>
            </a:pPr>
            <a:r>
              <a:rPr lang="en-US" b="0" i="0" dirty="0">
                <a:solidFill>
                  <a:srgbClr val="29261B"/>
                </a:solidFill>
                <a:effectLst/>
                <a:latin typeface="-apple-system"/>
              </a:rPr>
              <a:t>Fill blank values</a:t>
            </a:r>
          </a:p>
          <a:p>
            <a:pPr marL="742950" lvl="1" indent="-285750" algn="l">
              <a:buFont typeface="Arial" panose="020B0604020202020204" pitchFamily="34" charset="0"/>
              <a:buChar char="•"/>
            </a:pPr>
            <a:r>
              <a:rPr lang="en-US" b="0" i="0" dirty="0">
                <a:solidFill>
                  <a:srgbClr val="29261B"/>
                </a:solidFill>
                <a:effectLst/>
                <a:latin typeface="-apple-system"/>
              </a:rPr>
              <a:t>Trim or clean text</a:t>
            </a:r>
          </a:p>
          <a:p>
            <a:pPr marL="742950" lvl="1" indent="-285750" algn="l">
              <a:buFont typeface="Arial" panose="020B0604020202020204" pitchFamily="34" charset="0"/>
              <a:buChar char="•"/>
            </a:pPr>
            <a:r>
              <a:rPr lang="en-US" b="0" i="0" dirty="0">
                <a:solidFill>
                  <a:srgbClr val="29261B"/>
                </a:solidFill>
                <a:effectLst/>
                <a:latin typeface="-apple-system"/>
              </a:rPr>
              <a:t>Filter or remove duplicates</a:t>
            </a:r>
          </a:p>
          <a:p>
            <a:pPr marL="742950" lvl="1" indent="-285750" algn="l">
              <a:buFont typeface="Arial" panose="020B0604020202020204" pitchFamily="34" charset="0"/>
              <a:buChar char="•"/>
            </a:pPr>
            <a:r>
              <a:rPr lang="en-US" b="0" i="0" dirty="0">
                <a:solidFill>
                  <a:srgbClr val="29261B"/>
                </a:solidFill>
                <a:effectLst/>
                <a:latin typeface="-apple-system"/>
              </a:rPr>
              <a:t>Handle errors</a:t>
            </a:r>
          </a:p>
          <a:p>
            <a:pPr marL="742950" lvl="1" indent="-285750" algn="l">
              <a:buFont typeface="Arial" panose="020B0604020202020204" pitchFamily="34" charset="0"/>
              <a:buChar char="•"/>
            </a:pPr>
            <a:r>
              <a:rPr lang="en-US" b="0" i="0" dirty="0">
                <a:solidFill>
                  <a:srgbClr val="29261B"/>
                </a:solidFill>
                <a:effectLst/>
                <a:latin typeface="-apple-system"/>
              </a:rPr>
              <a:t>Merge disjointed data</a:t>
            </a:r>
          </a:p>
          <a:p>
            <a:pPr algn="l">
              <a:buFont typeface="Arial" panose="020B0604020202020204" pitchFamily="34" charset="0"/>
              <a:buChar char="•"/>
            </a:pPr>
            <a:r>
              <a:rPr lang="en-US" b="0" i="0" dirty="0">
                <a:solidFill>
                  <a:srgbClr val="29261B"/>
                </a:solidFill>
                <a:effectLst/>
                <a:latin typeface="-apple-system"/>
              </a:rPr>
              <a:t>Construct sample Power Query scripts performing required data transformations</a:t>
            </a:r>
          </a:p>
          <a:p>
            <a:pPr algn="l">
              <a:buFont typeface="Arial" panose="020B0604020202020204" pitchFamily="34" charset="0"/>
              <a:buChar char="•"/>
            </a:pPr>
            <a:r>
              <a:rPr lang="en-US" b="0" i="0" dirty="0">
                <a:solidFill>
                  <a:srgbClr val="29261B"/>
                </a:solidFill>
                <a:effectLst/>
                <a:latin typeface="-apple-system"/>
              </a:rPr>
              <a:t>Provide Power Query code snippets, templates, or examples as starting points</a:t>
            </a:r>
          </a:p>
          <a:p>
            <a:pPr algn="l">
              <a:buFont typeface="Arial" panose="020B0604020202020204" pitchFamily="34" charset="0"/>
              <a:buChar char="•"/>
            </a:pPr>
            <a:r>
              <a:rPr lang="en-US" b="0" i="0" dirty="0">
                <a:solidFill>
                  <a:srgbClr val="29261B"/>
                </a:solidFill>
                <a:effectLst/>
                <a:latin typeface="-apple-system"/>
              </a:rPr>
              <a:t>Give guidance on best practices for sequencing query steps</a:t>
            </a:r>
          </a:p>
          <a:p>
            <a:pPr algn="l">
              <a:buFont typeface="Arial" panose="020B0604020202020204" pitchFamily="34" charset="0"/>
              <a:buChar char="•"/>
            </a:pPr>
            <a:r>
              <a:rPr lang="en-US" b="0" i="0" dirty="0">
                <a:solidFill>
                  <a:srgbClr val="29261B"/>
                </a:solidFill>
                <a:effectLst/>
                <a:latin typeface="-apple-system"/>
              </a:rPr>
              <a:t>Assist with troubleshooting any issues with transforming or cleaning data</a:t>
            </a:r>
          </a:p>
          <a:p>
            <a:endParaRPr lang="en-US" dirty="0"/>
          </a:p>
          <a:p>
            <a:endParaRPr lang="en-US" dirty="0"/>
          </a:p>
        </p:txBody>
      </p:sp>
      <p:sp>
        <p:nvSpPr>
          <p:cNvPr id="7" name="Header Placeholder 6">
            <a:extLst>
              <a:ext uri="{FF2B5EF4-FFF2-40B4-BE49-F238E27FC236}">
                <a16:creationId xmlns:a16="http://schemas.microsoft.com/office/drawing/2014/main" id="{309E7A11-CBCB-1B6D-1FB3-2043C4272DFF}"/>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951FABA1-7C57-5160-4641-B4B52E8D27F2}"/>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48E5BB4F-2E23-E227-7F06-4180CC19DC7C}"/>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263005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8DD81B-9C12-58AD-1C68-BAC69C5415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CA04B41-F023-1D11-37B0-A9F592685D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309597-A7B5-4861-1B27-D81CE39E60BC}"/>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99EF311D-F2C9-FEAB-9D27-39E06103BA6A}"/>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2B58266B-A536-B943-197A-B532D2EC4793}"/>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C7F4315C-A172-A398-25E0-7A2823208EA0}"/>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10576690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28781-5415-97A2-CDB9-9FBBD93B7B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4EC2E5-BA1C-10F1-C1B2-CECCE91AEA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2570F4-B681-9AF6-FF08-1A0371377D75}"/>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5FF36732-D448-A72E-41F0-4C86615AE554}"/>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CA2766DD-7EA8-6F56-CAE2-8F3D14AC4255}"/>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1A51A175-5114-BCE8-93EE-05A78DDD7F73}"/>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838597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1" y="5410200"/>
            <a:ext cx="2643188" cy="3657756"/>
          </a:xfrm>
        </p:spPr>
        <p:txBody>
          <a:bodyPr/>
          <a:lstStyle/>
          <a:p>
            <a:r>
              <a:rPr lang="en-US" sz="1200" b="1" dirty="0"/>
              <a:t>Develop Plan</a:t>
            </a:r>
          </a:p>
          <a:p>
            <a:r>
              <a:rPr lang="en-US" sz="1200" dirty="0"/>
              <a:t>Decide how data will be analyzed, e.g., </a:t>
            </a:r>
          </a:p>
          <a:p>
            <a:r>
              <a:rPr lang="en-US" sz="1200" dirty="0"/>
              <a:t>     math/statistical techniques, </a:t>
            </a:r>
          </a:p>
          <a:p>
            <a:r>
              <a:rPr lang="en-US" sz="1200" dirty="0"/>
              <a:t>	     algorithmic models (leverage Data Analyst/Scientist!)</a:t>
            </a:r>
          </a:p>
          <a:p>
            <a:r>
              <a:rPr lang="en-US" sz="1200" dirty="0"/>
              <a:t>     which data sets/sources, linking and joining data from different sources</a:t>
            </a:r>
          </a:p>
          <a:p>
            <a:r>
              <a:rPr lang="en-US" sz="1200" dirty="0"/>
              <a:t>     decisions on how to clean the data (this may be an iterative process!) - more often than not, data is NOT clean!!</a:t>
            </a:r>
          </a:p>
          <a:p>
            <a:endParaRPr lang="en-US" sz="1200" dirty="0"/>
          </a:p>
          <a:p>
            <a:r>
              <a:rPr lang="en-US" sz="1200" b="1" dirty="0"/>
              <a:t>Prepare the data</a:t>
            </a:r>
            <a:r>
              <a:rPr lang="en-US" sz="1200" dirty="0"/>
              <a:t> for analysis (SQL, Excel, data models, data dictionaries) – </a:t>
            </a:r>
          </a:p>
          <a:p>
            <a:r>
              <a:rPr lang="en-US" sz="1200" dirty="0"/>
              <a:t>     normalization</a:t>
            </a:r>
          </a:p>
          <a:p>
            <a:r>
              <a:rPr lang="en-US" sz="1200" dirty="0"/>
              <a:t>     standardization</a:t>
            </a:r>
          </a:p>
          <a:p>
            <a:r>
              <a:rPr lang="en-US" sz="1200" dirty="0"/>
              <a:t>     scaling</a:t>
            </a:r>
          </a:p>
          <a:p>
            <a:r>
              <a:rPr lang="en-US" sz="1200" dirty="0"/>
              <a:t>     converting</a:t>
            </a:r>
          </a:p>
          <a:p>
            <a:r>
              <a:rPr lang="en-US" sz="1200" dirty="0"/>
              <a:t>     cleansing</a:t>
            </a:r>
          </a:p>
          <a:p>
            <a:endParaRPr lang="en-US" sz="1200" dirty="0"/>
          </a:p>
          <a:p>
            <a:r>
              <a:rPr lang="en-US" sz="1200" dirty="0"/>
              <a:t>Anecdotally, this can represent up to 80% of the time needed to perform effective data analysis. Much of this work is informed by the domain knowledge of the BA!</a:t>
            </a:r>
          </a:p>
          <a:p>
            <a:endParaRPr lang="en-US" sz="1200" dirty="0"/>
          </a:p>
          <a:p>
            <a:r>
              <a:rPr lang="en-US" sz="1200" b="1" dirty="0"/>
              <a:t>Explore Data</a:t>
            </a:r>
            <a:r>
              <a:rPr lang="en-US" sz="1200" dirty="0"/>
              <a:t> - Preliminary basic analysis (data scientist, informed by business analysis context)</a:t>
            </a:r>
          </a:p>
          <a:p>
            <a:pPr algn="l"/>
            <a:endParaRPr lang="en-US" sz="1200" dirty="0">
              <a:solidFill>
                <a:srgbClr val="000000"/>
              </a:solidFill>
              <a:latin typeface="IBM Plex Sans" panose="020B0503050203000203" pitchFamily="34" charset="0"/>
            </a:endParaRPr>
          </a:p>
          <a:p>
            <a:r>
              <a:rPr lang="en-US" sz="1200" b="1" i="1" dirty="0">
                <a:solidFill>
                  <a:srgbClr val="000000"/>
                </a:solidFill>
                <a:latin typeface="IBM Plex Sans" panose="020B0503050203000203" pitchFamily="34" charset="0"/>
              </a:rPr>
              <a:t>Data integrity</a:t>
            </a:r>
            <a:r>
              <a:rPr lang="en-US" sz="1200" dirty="0">
                <a:solidFill>
                  <a:srgbClr val="000000"/>
                </a:solidFill>
                <a:latin typeface="IBM Plex Sans" panose="020B0503050203000203" pitchFamily="34" charset="0"/>
              </a:rPr>
              <a:t>: Can the data be trusted? For example, is the data structurally correct? (Are all my temperature sensors working? Do I have readings for all the planned time intervals? Are all employee IDs numeric? Are all birth dates valid for living employees?)</a:t>
            </a:r>
          </a:p>
          <a:p>
            <a:r>
              <a:rPr lang="en-US" sz="1200" b="1" i="1" dirty="0">
                <a:solidFill>
                  <a:srgbClr val="000000"/>
                </a:solidFill>
                <a:latin typeface="IBM Plex Sans" panose="020B0503050203000203" pitchFamily="34" charset="0"/>
              </a:rPr>
              <a:t>Data validity</a:t>
            </a:r>
            <a:r>
              <a:rPr lang="en-US" sz="1200" dirty="0">
                <a:solidFill>
                  <a:srgbClr val="000000"/>
                </a:solidFill>
                <a:latin typeface="IBM Plex Sans" panose="020B0503050203000203" pitchFamily="34" charset="0"/>
              </a:rPr>
              <a:t>: Is the data truly representative of an underlying construct? Are my temperature sensors calibrated correctly? Are there unexplained outliers? Inconsistent values? Missing values? Do the sales totals in the dataset match the financial reporting? </a:t>
            </a:r>
          </a:p>
          <a:p>
            <a:r>
              <a:rPr lang="en-US" sz="1200" b="1" i="1" dirty="0">
                <a:solidFill>
                  <a:srgbClr val="000000"/>
                </a:solidFill>
                <a:latin typeface="IBM Plex Sans" panose="020B0503050203000203" pitchFamily="34" charset="0"/>
              </a:rPr>
              <a:t>Data reliability</a:t>
            </a:r>
            <a:r>
              <a:rPr lang="en-US" sz="1200" dirty="0">
                <a:solidFill>
                  <a:srgbClr val="000000"/>
                </a:solidFill>
                <a:latin typeface="IBM Plex Sans" panose="020B0503050203000203" pitchFamily="34" charset="0"/>
              </a:rPr>
              <a:t>: If data is collected more than once, will the same results be obtained? For example, will a survey respondent answer a question differently on different days of the week? </a:t>
            </a:r>
          </a:p>
          <a:p>
            <a:r>
              <a:rPr lang="en-US" sz="1200" b="1" i="1" dirty="0">
                <a:solidFill>
                  <a:srgbClr val="000000"/>
                </a:solidFill>
                <a:latin typeface="IBM Plex Sans" panose="020B0503050203000203" pitchFamily="34" charset="0"/>
              </a:rPr>
              <a:t>Data bias</a:t>
            </a:r>
            <a:r>
              <a:rPr lang="en-US" sz="1200" dirty="0">
                <a:solidFill>
                  <a:srgbClr val="000000"/>
                </a:solidFill>
                <a:latin typeface="IBM Plex Sans" panose="020B0503050203000203" pitchFamily="34" charset="0"/>
              </a:rPr>
              <a:t>: Does the data portray an accurate picture of a given situation? For example, are employees overestimating the quality of their work or do we have a situation where the survey participants are not a representative sample of the population? Are crime statistics skewed toward certain geographies (e.g., neighborhood) or demographics?</a:t>
            </a:r>
          </a:p>
          <a:p>
            <a:endParaRPr lang="en-US" sz="1200" dirty="0">
              <a:solidFill>
                <a:srgbClr val="000000"/>
              </a:solidFill>
              <a:latin typeface="IBM Plex Sans" panose="020B0503050203000203" pitchFamily="34" charset="0"/>
            </a:endParaRPr>
          </a:p>
          <a:p>
            <a:endParaRPr lang="en-US" sz="1200" dirty="0">
              <a:solidFill>
                <a:srgbClr val="000000"/>
              </a:solidFill>
              <a:latin typeface="IBM Plex Sans" panose="020B0503050203000203" pitchFamily="34" charset="0"/>
            </a:endParaRPr>
          </a:p>
          <a:p>
            <a:r>
              <a:rPr lang="en-US" sz="1200" b="1" dirty="0">
                <a:solidFill>
                  <a:srgbClr val="000000"/>
                </a:solidFill>
                <a:latin typeface="IBM Plex Sans" panose="020B0503050203000203" pitchFamily="34" charset="0"/>
              </a:rPr>
              <a:t>Perform Data Analysis</a:t>
            </a:r>
            <a:r>
              <a:rPr lang="en-US" sz="1200" dirty="0">
                <a:solidFill>
                  <a:srgbClr val="000000"/>
                </a:solidFill>
                <a:latin typeface="IBM Plex Sans" panose="020B0503050203000203" pitchFamily="34" charset="0"/>
              </a:rPr>
              <a:t> - Exploratory analysis informs the process and methods used for in-depth analysis, which is intended to answer specific business questions via mathematical models or algorithms. </a:t>
            </a:r>
          </a:p>
          <a:p>
            <a:endParaRPr lang="en-US" sz="1200" dirty="0"/>
          </a:p>
          <a:p>
            <a:r>
              <a:rPr lang="en-US" sz="1200" b="1" dirty="0"/>
              <a:t>Assess Approach</a:t>
            </a:r>
            <a:r>
              <a:rPr lang="en-US" sz="1200" dirty="0"/>
              <a:t> – Is the data helping to answer the question? Iteration!! BAs provide business context for data analysts/scientists</a:t>
            </a:r>
          </a:p>
        </p:txBody>
      </p:sp>
      <p:sp>
        <p:nvSpPr>
          <p:cNvPr id="7" name="Header Placeholder 6">
            <a:extLst>
              <a:ext uri="{FF2B5EF4-FFF2-40B4-BE49-F238E27FC236}">
                <a16:creationId xmlns:a16="http://schemas.microsoft.com/office/drawing/2014/main" id="{33EF2492-01E0-40FE-BC16-B81D39AB1D33}"/>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C408C1A9-376D-476B-92B9-EFCEA5D8B093}"/>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6A7CE3F6-5916-4D14-BAE8-120D89738F29}"/>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4118907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68C6A6-16A9-8BCE-EB59-CB063960F6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F3CE44-B8C8-34EA-A42F-8A065B9BE62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B8A7A20-D703-8551-690A-74507739915F}"/>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2192018E-41F7-63BA-34A8-739679EB7E64}"/>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A72BDE5D-86DD-326E-FFFB-B03BC00FA030}"/>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47A33969-085D-F419-A0A3-E422F3E1E482}"/>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257767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89EB33-E593-F274-6DED-38C04FEFA5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827241-41B6-9874-908E-C6C10D8918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8335E7-3D80-405F-A16E-0CF38FE59033}"/>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244E10F9-B612-0867-145C-54A3C93E962B}"/>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D7513003-6E72-00C6-5F36-BDED5E56ABA1}"/>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5BA14E63-3662-D6CA-0356-DEA86FEEA9B4}"/>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979156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A5DF2BA0-01EC-4B25-9A7F-C2C41ECA44FE}"/>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0D7B58B9-93E9-4F37-84EA-13C9154E9401}"/>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AA73866B-99D3-4EF2-9070-9F44624613BF}"/>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104014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497A56-F397-AC19-14C8-8C0A3EAE02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8CBC20-808F-390E-0E40-A99D0C49E9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222177-D0FB-EB9E-B211-418641A61A33}"/>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75372F2D-06F8-66BA-6B40-F9D0B065AA1A}"/>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00580F27-C394-9916-1045-C5FDEE820087}"/>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8A6D0E41-F971-6B02-147B-6E5A3F1C1708}"/>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4161970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D1168-DF1E-4F2B-F67B-7CC2740E01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979002-085F-6540-E234-B02C9B97A2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CC5CAB-44DF-0EAE-7A29-FFDBD2B5CBCF}"/>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A99AD0FF-61CA-5789-9507-4F32564982FB}"/>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37253299-0CD2-08BE-2EC1-C856008C3E5F}"/>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91940093-359F-65F7-76C1-CBBF36CA367C}"/>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557220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1" y="5410200"/>
            <a:ext cx="2643188" cy="3657756"/>
          </a:xfrm>
        </p:spPr>
        <p:txBody>
          <a:bodyPr/>
          <a:lstStyle/>
          <a:p>
            <a:r>
              <a:rPr lang="en-US" sz="1200" b="1" i="1" dirty="0">
                <a:solidFill>
                  <a:srgbClr val="000000"/>
                </a:solidFill>
                <a:latin typeface="IBM Plex Sans" panose="020B0503050203000203" pitchFamily="34" charset="0"/>
              </a:rPr>
              <a:t>We first need to be certain that our stakeholders are prepared to consume and act on the results of our initiative. </a:t>
            </a:r>
            <a:r>
              <a:rPr lang="en-US" sz="1200" b="0" i="1" dirty="0">
                <a:solidFill>
                  <a:srgbClr val="000000"/>
                </a:solidFill>
                <a:latin typeface="IBM Plex Sans" panose="020B0503050203000203" pitchFamily="34" charset="0"/>
              </a:rPr>
              <a:t>This can involve educational and other activities designed to inform them of our findings and insights, prior to communicating the actual results of the analysis.</a:t>
            </a:r>
            <a:endParaRPr lang="en-US" sz="1200" b="1" i="1" dirty="0">
              <a:solidFill>
                <a:srgbClr val="000000"/>
              </a:solidFill>
              <a:latin typeface="IBM Plex Sans" panose="020B0503050203000203" pitchFamily="34" charset="0"/>
            </a:endParaRPr>
          </a:p>
          <a:p>
            <a:endParaRPr lang="en-US" sz="1200" b="1" i="1" dirty="0">
              <a:solidFill>
                <a:srgbClr val="000000"/>
              </a:solidFill>
              <a:latin typeface="IBM Plex Sans" panose="020B0503050203000203" pitchFamily="34" charset="0"/>
            </a:endParaRPr>
          </a:p>
          <a:p>
            <a:r>
              <a:rPr lang="en-US" sz="1200" b="1" i="1" dirty="0">
                <a:solidFill>
                  <a:srgbClr val="000000"/>
                </a:solidFill>
                <a:latin typeface="IBM Plex Sans" panose="020B0503050203000203" pitchFamily="34" charset="0"/>
              </a:rPr>
              <a:t>Planning for Communicating the Insights</a:t>
            </a:r>
            <a:r>
              <a:rPr lang="en-US" sz="1200" dirty="0">
                <a:solidFill>
                  <a:srgbClr val="000000"/>
                </a:solidFill>
                <a:latin typeface="IBM Plex Sans" panose="020B0503050203000203" pitchFamily="34" charset="0"/>
              </a:rPr>
              <a:t>: </a:t>
            </a:r>
          </a:p>
          <a:p>
            <a:pPr algn="l">
              <a:buFont typeface="+mj-lt"/>
              <a:buAutoNum type="arabicPeriod"/>
            </a:pPr>
            <a:r>
              <a:rPr lang="en-US" sz="2800" b="0" i="0" dirty="0">
                <a:solidFill>
                  <a:srgbClr val="374151"/>
                </a:solidFill>
                <a:effectLst/>
                <a:latin typeface="Söhne"/>
              </a:rPr>
              <a:t>Who are the key stakeholders for this initiative?</a:t>
            </a:r>
          </a:p>
          <a:p>
            <a:pPr algn="l">
              <a:buFont typeface="+mj-lt"/>
              <a:buAutoNum type="arabicPeriod"/>
            </a:pPr>
            <a:r>
              <a:rPr lang="en-US" sz="2800" b="0" i="0" dirty="0">
                <a:solidFill>
                  <a:srgbClr val="374151"/>
                </a:solidFill>
                <a:effectLst/>
                <a:latin typeface="Söhne"/>
              </a:rPr>
              <a:t>What are the specific interests and needs of each stakeholder group?</a:t>
            </a:r>
          </a:p>
          <a:p>
            <a:pPr algn="l">
              <a:buFont typeface="+mj-lt"/>
              <a:buAutoNum type="arabicPeriod"/>
            </a:pPr>
            <a:r>
              <a:rPr lang="en-US" sz="2800" b="0" i="0" dirty="0">
                <a:solidFill>
                  <a:srgbClr val="374151"/>
                </a:solidFill>
                <a:effectLst/>
                <a:latin typeface="Söhne"/>
              </a:rPr>
              <a:t>What are the most important insights or findings from the analysis?</a:t>
            </a:r>
          </a:p>
          <a:p>
            <a:pPr algn="l">
              <a:buFont typeface="+mj-lt"/>
              <a:buAutoNum type="arabicPeriod"/>
            </a:pPr>
            <a:r>
              <a:rPr lang="en-US" sz="2800" b="0" i="0" dirty="0">
                <a:solidFill>
                  <a:srgbClr val="374151"/>
                </a:solidFill>
                <a:effectLst/>
                <a:latin typeface="Söhne"/>
              </a:rPr>
              <a:t>How can we communicate these insights in a way that is clear and understandable to each stakeholder group?</a:t>
            </a:r>
          </a:p>
          <a:p>
            <a:pPr algn="l">
              <a:buFont typeface="+mj-lt"/>
              <a:buAutoNum type="arabicPeriod"/>
            </a:pPr>
            <a:r>
              <a:rPr lang="en-US" sz="2800" b="0" i="0" dirty="0">
                <a:solidFill>
                  <a:srgbClr val="374151"/>
                </a:solidFill>
                <a:effectLst/>
                <a:latin typeface="Söhne"/>
              </a:rPr>
              <a:t>What channels or formats of communication are most appropriate for each stakeholder group?</a:t>
            </a:r>
          </a:p>
          <a:p>
            <a:pPr algn="l">
              <a:buFont typeface="+mj-lt"/>
              <a:buAutoNum type="arabicPeriod"/>
            </a:pPr>
            <a:r>
              <a:rPr lang="en-US" sz="2800" b="0" i="0" dirty="0">
                <a:solidFill>
                  <a:srgbClr val="374151"/>
                </a:solidFill>
                <a:effectLst/>
                <a:latin typeface="Söhne"/>
              </a:rPr>
              <a:t>What is the desired frequency of communication for each stakeholder group?</a:t>
            </a:r>
          </a:p>
          <a:p>
            <a:pPr algn="l">
              <a:buFont typeface="+mj-lt"/>
              <a:buAutoNum type="arabicPeriod"/>
            </a:pPr>
            <a:r>
              <a:rPr lang="en-US" sz="2800" b="0" i="0" dirty="0">
                <a:solidFill>
                  <a:srgbClr val="374151"/>
                </a:solidFill>
                <a:effectLst/>
                <a:latin typeface="Söhne"/>
              </a:rPr>
              <a:t>How can we ensure that stakeholders have the necessary context and background information to understand the insights?</a:t>
            </a:r>
          </a:p>
          <a:p>
            <a:pPr algn="l">
              <a:buFont typeface="+mj-lt"/>
              <a:buAutoNum type="arabicPeriod"/>
            </a:pPr>
            <a:r>
              <a:rPr lang="en-US" sz="2800" b="0" i="0" dirty="0">
                <a:solidFill>
                  <a:srgbClr val="374151"/>
                </a:solidFill>
                <a:effectLst/>
                <a:latin typeface="Söhne"/>
              </a:rPr>
              <a:t>What potential barriers or challenges might arise in communicating the insights to each stakeholder group, and how can we address them?</a:t>
            </a:r>
          </a:p>
          <a:p>
            <a:pPr algn="l">
              <a:buFont typeface="+mj-lt"/>
              <a:buAutoNum type="arabicPeriod"/>
            </a:pPr>
            <a:r>
              <a:rPr lang="en-US" sz="2800" b="0" i="0" dirty="0">
                <a:solidFill>
                  <a:srgbClr val="374151"/>
                </a:solidFill>
                <a:effectLst/>
                <a:latin typeface="Söhne"/>
              </a:rPr>
              <a:t>How can we solicit feedback and input from stakeholders to ensure that the communication is effective and meaningful?</a:t>
            </a:r>
          </a:p>
          <a:p>
            <a:pPr algn="l">
              <a:buFont typeface="+mj-lt"/>
              <a:buAutoNum type="arabicPeriod"/>
            </a:pPr>
            <a:r>
              <a:rPr lang="en-US" sz="2800" b="0" i="0" dirty="0">
                <a:solidFill>
                  <a:srgbClr val="374151"/>
                </a:solidFill>
                <a:effectLst/>
                <a:latin typeface="Söhne"/>
              </a:rPr>
              <a:t>How can we ensure that stakeholders feel engaged and invested in the initiative throughout the communication process?</a:t>
            </a:r>
          </a:p>
          <a:p>
            <a:endParaRPr lang="en-US" sz="1200" b="1" i="1" dirty="0">
              <a:solidFill>
                <a:srgbClr val="000000"/>
              </a:solidFill>
              <a:latin typeface="IBM Plex Sans" panose="020B0503050203000203" pitchFamily="34" charset="0"/>
            </a:endParaRPr>
          </a:p>
          <a:p>
            <a:endParaRPr lang="en-US" sz="1200" b="1" i="1" dirty="0">
              <a:solidFill>
                <a:srgbClr val="000000"/>
              </a:solidFill>
              <a:latin typeface="IBM Plex Sans" panose="020B0503050203000203" pitchFamily="34" charset="0"/>
            </a:endParaRPr>
          </a:p>
          <a:p>
            <a:r>
              <a:rPr lang="en-US" sz="1200" b="1" i="1" dirty="0">
                <a:solidFill>
                  <a:srgbClr val="000000"/>
                </a:solidFill>
                <a:latin typeface="IBM Plex Sans" panose="020B0503050203000203" pitchFamily="34" charset="0"/>
              </a:rPr>
              <a:t>Interpreting Analytics Results</a:t>
            </a:r>
            <a:r>
              <a:rPr lang="en-US" sz="1200" dirty="0">
                <a:solidFill>
                  <a:srgbClr val="000000"/>
                </a:solidFill>
                <a:latin typeface="IBM Plex Sans" panose="020B0503050203000203" pitchFamily="34" charset="0"/>
              </a:rPr>
              <a:t>: How are data patterns, trends, signals, and models translated to business insights in business language?</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One of my data analytics instructors clearly stated that the purpose of data analysis is to identify interesting and actionable insights from the data.</a:t>
            </a:r>
          </a:p>
          <a:p>
            <a:endParaRPr lang="en-US" sz="1200" dirty="0">
              <a:solidFill>
                <a:srgbClr val="000000"/>
              </a:solidFill>
              <a:latin typeface="IBM Plex Sans" panose="020B0503050203000203" pitchFamily="34" charset="0"/>
            </a:endParaRPr>
          </a:p>
          <a:p>
            <a:r>
              <a:rPr lang="en-US" sz="1200" b="1" i="1" dirty="0">
                <a:solidFill>
                  <a:srgbClr val="000000"/>
                </a:solidFill>
                <a:latin typeface="IBM Plex Sans" panose="020B0503050203000203" pitchFamily="34" charset="0"/>
              </a:rPr>
              <a:t>Explaining the Findings</a:t>
            </a:r>
            <a:r>
              <a:rPr lang="en-US" sz="1200" dirty="0">
                <a:solidFill>
                  <a:srgbClr val="000000"/>
                </a:solidFill>
                <a:latin typeface="IBM Plex Sans" panose="020B0503050203000203" pitchFamily="34" charset="0"/>
              </a:rPr>
              <a:t>: </a:t>
            </a:r>
          </a:p>
          <a:p>
            <a:r>
              <a:rPr lang="en-US" sz="1200" dirty="0">
                <a:solidFill>
                  <a:srgbClr val="000000"/>
                </a:solidFill>
                <a:latin typeface="IBM Plex Sans" panose="020B0503050203000203" pitchFamily="34" charset="0"/>
              </a:rPr>
              <a:t>What is the insight that needs to be communicated? </a:t>
            </a:r>
          </a:p>
          <a:p>
            <a:r>
              <a:rPr lang="en-US" sz="1200" dirty="0">
                <a:solidFill>
                  <a:srgbClr val="000000"/>
                </a:solidFill>
                <a:latin typeface="IBM Plex Sans" panose="020B0503050203000203" pitchFamily="34" charset="0"/>
              </a:rPr>
              <a:t>What is the best method of communication? </a:t>
            </a:r>
          </a:p>
          <a:p>
            <a:r>
              <a:rPr lang="en-US" sz="1200" dirty="0">
                <a:solidFill>
                  <a:srgbClr val="000000"/>
                </a:solidFill>
                <a:latin typeface="IBM Plex Sans" panose="020B0503050203000203" pitchFamily="34" charset="0"/>
              </a:rPr>
              <a:t>What is the right level of detail for each stakeholder? </a:t>
            </a:r>
          </a:p>
          <a:p>
            <a:r>
              <a:rPr lang="en-US" sz="1200" dirty="0">
                <a:solidFill>
                  <a:srgbClr val="000000"/>
                </a:solidFill>
                <a:latin typeface="IBM Plex Sans" panose="020B0503050203000203" pitchFamily="34" charset="0"/>
              </a:rPr>
              <a:t>What is the best way to record the results and feedback for future consumption?</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Data visualization!! Best practices (pre-cognitive processing, </a:t>
            </a:r>
            <a:r>
              <a:rPr lang="en-US" sz="1200" dirty="0" err="1">
                <a:solidFill>
                  <a:srgbClr val="000000"/>
                </a:solidFill>
                <a:latin typeface="IBM Plex Sans" panose="020B0503050203000203" pitchFamily="34" charset="0"/>
              </a:rPr>
              <a:t>preattentive</a:t>
            </a:r>
            <a:r>
              <a:rPr lang="en-US" sz="1200" dirty="0">
                <a:solidFill>
                  <a:srgbClr val="000000"/>
                </a:solidFill>
                <a:latin typeface="IBM Plex Sans" panose="020B0503050203000203" pitchFamily="34" charset="0"/>
              </a:rPr>
              <a:t> attributes, gestalt principles) – Cole </a:t>
            </a:r>
            <a:r>
              <a:rPr lang="en-US" sz="1200" dirty="0" err="1">
                <a:solidFill>
                  <a:srgbClr val="000000"/>
                </a:solidFill>
                <a:latin typeface="IBM Plex Sans" panose="020B0503050203000203" pitchFamily="34" charset="0"/>
              </a:rPr>
              <a:t>Nussbaumer</a:t>
            </a:r>
            <a:r>
              <a:rPr lang="en-US" sz="1200" dirty="0">
                <a:solidFill>
                  <a:srgbClr val="000000"/>
                </a:solidFill>
                <a:latin typeface="IBM Plex Sans" panose="020B0503050203000203" pitchFamily="34" charset="0"/>
              </a:rPr>
              <a:t> </a:t>
            </a:r>
            <a:r>
              <a:rPr lang="en-US" sz="1200" dirty="0" err="1">
                <a:solidFill>
                  <a:srgbClr val="000000"/>
                </a:solidFill>
                <a:latin typeface="IBM Plex Sans" panose="020B0503050203000203" pitchFamily="34" charset="0"/>
              </a:rPr>
              <a:t>Knaflic</a:t>
            </a:r>
            <a:r>
              <a:rPr lang="en-US" sz="1200" dirty="0">
                <a:solidFill>
                  <a:srgbClr val="000000"/>
                </a:solidFill>
                <a:latin typeface="IBM Plex Sans" panose="020B0503050203000203" pitchFamily="34" charset="0"/>
              </a:rPr>
              <a:t> (storytelling with data), Tableau/Power BI communities</a:t>
            </a:r>
          </a:p>
        </p:txBody>
      </p:sp>
      <p:sp>
        <p:nvSpPr>
          <p:cNvPr id="7" name="Header Placeholder 6">
            <a:extLst>
              <a:ext uri="{FF2B5EF4-FFF2-40B4-BE49-F238E27FC236}">
                <a16:creationId xmlns:a16="http://schemas.microsoft.com/office/drawing/2014/main" id="{F877E4D5-9BF7-4CBA-B875-67FBC79F53CB}"/>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41839658-2B7D-45E1-8004-2DD2CE6A920C}"/>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8F446EF8-6F00-40C7-8E14-7B64609A8B54}"/>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4036322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A43DA2-DAAC-924C-BA4B-B67DA9DCBDC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38C4E9-715B-9BB6-D0C7-2CFCBB5665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346C94D-44C1-9815-ABE4-0360CA438A2F}"/>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1B3F4D00-D229-16A9-2D25-DCE49FA9E803}"/>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74D0E393-337A-42B8-78BB-0CAB0090B6A4}"/>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5A10F962-E14F-C93D-9795-38BFA346CCBA}"/>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4008061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E911E-B0B8-7E72-DBBC-8C3E28803C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242E1C-F7EA-ABCE-1B45-1213C49B4A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8A4921-FD01-47CE-308A-4A75EE6D81FE}"/>
              </a:ext>
            </a:extLst>
          </p:cNvPr>
          <p:cNvSpPr>
            <a:spLocks noGrp="1"/>
          </p:cNvSpPr>
          <p:nvPr>
            <p:ph type="body" idx="1"/>
          </p:nvPr>
        </p:nvSpPr>
        <p:spPr>
          <a:xfrm>
            <a:off x="3810001" y="5410200"/>
            <a:ext cx="2643188" cy="3657756"/>
          </a:xfrm>
        </p:spPr>
        <p:txBody>
          <a:bodyPr/>
          <a:lstStyle/>
          <a:p>
            <a:r>
              <a:rPr lang="en-US" sz="1200" dirty="0">
                <a:solidFill>
                  <a:srgbClr val="000000"/>
                </a:solidFill>
                <a:latin typeface="IBM Plex Sans" panose="020B0503050203000203" pitchFamily="34" charset="0"/>
              </a:rPr>
              <a:t>Here is a hypothetical example:</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The project has two key stakeholder groups - the marketing team and the product team. </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By analyzing emails, meeting notes, and other documents, I may identify that:</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 The marketing team prefers short, visual summaries of insights with clear recommendations, ideally presented at their weekly team meetings. </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 The product team is more technical and likes detailed data-driven presentations delivered through online dashboards they can explore on their own time. </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 Marketing stakeholders have frequently requested clarification around metrics like customer lifetime value and churn rate in the past.</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 The product team has asked questions about the statistical significance of certain experimental results.</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With this context, I would recommend:</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 Creating a 1-page visual infographic delivered through a short presentation for the marketing team on Monday mornings.</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 Building an interactive dashboard allowing self-service exploration of results for the product team.</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 Including definitions and examples for metrics like lifetime value and churn rate.  </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 Providing details on statistical tests and confidence intervals within the dashboard for the product team.</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So in essence, yes - by maintaining records of past stakeholder communications and preferences, I could analyze these to determine optimal formats, level of detail, and examples tailored to each group for discussing the latest results and insights from the completed analysis.</a:t>
            </a:r>
          </a:p>
        </p:txBody>
      </p:sp>
      <p:sp>
        <p:nvSpPr>
          <p:cNvPr id="7" name="Header Placeholder 6">
            <a:extLst>
              <a:ext uri="{FF2B5EF4-FFF2-40B4-BE49-F238E27FC236}">
                <a16:creationId xmlns:a16="http://schemas.microsoft.com/office/drawing/2014/main" id="{772F40A9-E323-E25A-189E-3D0DB348B59C}"/>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113D3030-1932-5DA4-9A68-F6E90B32F59D}"/>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34B6C087-D278-E93C-A668-A38522F86F40}"/>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6901009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2C825B-F058-813A-542B-5DC9C3B3CC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C76FD7-BB0E-4D07-C0CA-114B689C33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C5D3ED-A9AA-B5F3-C8AD-7981A9C9B37E}"/>
              </a:ext>
            </a:extLst>
          </p:cNvPr>
          <p:cNvSpPr>
            <a:spLocks noGrp="1"/>
          </p:cNvSpPr>
          <p:nvPr>
            <p:ph type="body" idx="1"/>
          </p:nvPr>
        </p:nvSpPr>
        <p:spPr>
          <a:xfrm>
            <a:off x="3810001" y="5410200"/>
            <a:ext cx="2643188" cy="3657756"/>
          </a:xfrm>
        </p:spPr>
        <p:txBody>
          <a:bodyPr/>
          <a:lstStyle/>
          <a:p>
            <a:endParaRPr lang="en-US" sz="1200" dirty="0">
              <a:solidFill>
                <a:srgbClr val="000000"/>
              </a:solidFill>
              <a:latin typeface="IBM Plex Sans" panose="020B0503050203000203" pitchFamily="34" charset="0"/>
            </a:endParaRPr>
          </a:p>
        </p:txBody>
      </p:sp>
      <p:sp>
        <p:nvSpPr>
          <p:cNvPr id="7" name="Header Placeholder 6">
            <a:extLst>
              <a:ext uri="{FF2B5EF4-FFF2-40B4-BE49-F238E27FC236}">
                <a16:creationId xmlns:a16="http://schemas.microsoft.com/office/drawing/2014/main" id="{7006E448-5020-C461-0EB6-61B4EFA961BC}"/>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6FE475D0-822F-44A3-C7C3-0BAD3FDA51FC}"/>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4A621ACB-B67F-7AF0-CE1F-C4FA4595E8B9}"/>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1115168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C1A9B4-F071-66BB-DA06-18DA344ADC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778582-A25C-DB23-102E-8380EC64EF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17912C-B4EC-A114-4506-9F325E0EC61F}"/>
              </a:ext>
            </a:extLst>
          </p:cNvPr>
          <p:cNvSpPr>
            <a:spLocks noGrp="1"/>
          </p:cNvSpPr>
          <p:nvPr>
            <p:ph type="body" idx="1"/>
          </p:nvPr>
        </p:nvSpPr>
        <p:spPr>
          <a:xfrm>
            <a:off x="3810001" y="5410200"/>
            <a:ext cx="2643188" cy="3657756"/>
          </a:xfrm>
        </p:spPr>
        <p:txBody>
          <a:bodyPr/>
          <a:lstStyle/>
          <a:p>
            <a:endParaRPr lang="en-US" sz="1200" dirty="0">
              <a:solidFill>
                <a:srgbClr val="000000"/>
              </a:solidFill>
              <a:latin typeface="IBM Plex Sans" panose="020B0503050203000203" pitchFamily="34" charset="0"/>
            </a:endParaRPr>
          </a:p>
        </p:txBody>
      </p:sp>
      <p:sp>
        <p:nvSpPr>
          <p:cNvPr id="7" name="Header Placeholder 6">
            <a:extLst>
              <a:ext uri="{FF2B5EF4-FFF2-40B4-BE49-F238E27FC236}">
                <a16:creationId xmlns:a16="http://schemas.microsoft.com/office/drawing/2014/main" id="{5F9006C6-F83C-B874-8713-6FD94AC4121A}"/>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F82A021A-1490-6417-B96D-628B9EFDBF06}"/>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3CF1FB65-08F7-FACD-3332-2089FC92BDFD}"/>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8606090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17" y="5410200"/>
            <a:ext cx="2643171" cy="3657756"/>
          </a:xfrm>
        </p:spPr>
        <p:txBody>
          <a:bodyPr/>
          <a:lstStyle/>
          <a:p>
            <a:r>
              <a:rPr lang="en-US" sz="1200" dirty="0">
                <a:solidFill>
                  <a:srgbClr val="000000"/>
                </a:solidFill>
                <a:latin typeface="IBM Plex Sans" panose="020B0503050203000203" pitchFamily="34" charset="0"/>
              </a:rPr>
              <a:t>Business analysis professionals are skilled at identifying solutions that: </a:t>
            </a:r>
          </a:p>
          <a:p>
            <a:r>
              <a:rPr lang="en-US" sz="1200" dirty="0">
                <a:solidFill>
                  <a:srgbClr val="000000"/>
                </a:solidFill>
                <a:latin typeface="IBM Plex Sans" panose="020B0503050203000203" pitchFamily="34" charset="0"/>
              </a:rPr>
              <a:t>     align to the strategic direction of the organization, </a:t>
            </a:r>
          </a:p>
          <a:p>
            <a:r>
              <a:rPr lang="en-US" sz="1200" dirty="0">
                <a:solidFill>
                  <a:srgbClr val="000000"/>
                </a:solidFill>
                <a:latin typeface="IBM Plex Sans" panose="020B0503050203000203" pitchFamily="34" charset="0"/>
              </a:rPr>
              <a:t>     are valuable, </a:t>
            </a:r>
          </a:p>
          <a:p>
            <a:r>
              <a:rPr lang="en-US" sz="1200" dirty="0">
                <a:solidFill>
                  <a:srgbClr val="000000"/>
                </a:solidFill>
                <a:latin typeface="IBM Plex Sans" panose="020B0503050203000203" pitchFamily="34" charset="0"/>
              </a:rPr>
              <a:t>     </a:t>
            </a:r>
          </a:p>
          <a:p>
            <a:r>
              <a:rPr lang="en-US" sz="1200" dirty="0">
                <a:solidFill>
                  <a:srgbClr val="000000"/>
                </a:solidFill>
                <a:latin typeface="IBM Plex Sans" panose="020B0503050203000203" pitchFamily="34" charset="0"/>
              </a:rPr>
              <a:t>	     provide a return for the needed investment, and </a:t>
            </a:r>
          </a:p>
          <a:p>
            <a:r>
              <a:rPr lang="en-US" sz="1200" dirty="0">
                <a:solidFill>
                  <a:srgbClr val="000000"/>
                </a:solidFill>
                <a:latin typeface="IBM Plex Sans" panose="020B0503050203000203" pitchFamily="34" charset="0"/>
              </a:rPr>
              <a:t>     address stated KPIs. </a:t>
            </a:r>
          </a:p>
          <a:p>
            <a:endParaRPr lang="en-US" sz="1200" dirty="0"/>
          </a:p>
        </p:txBody>
      </p:sp>
      <p:sp>
        <p:nvSpPr>
          <p:cNvPr id="7" name="Header Placeholder 6">
            <a:extLst>
              <a:ext uri="{FF2B5EF4-FFF2-40B4-BE49-F238E27FC236}">
                <a16:creationId xmlns:a16="http://schemas.microsoft.com/office/drawing/2014/main" id="{870D8D8A-F62D-49F1-AE7D-53D7672040D6}"/>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E0080D5E-8E19-4047-8CCB-2E68B8AC227D}"/>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DB53CC1F-DC28-4E5B-8F32-D99A18AD3C60}"/>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101534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37E06-525B-43EC-8DDF-417F3214E8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7F073C-6859-95E7-7C76-F53B12D60E0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FAFBD9-D6C5-F033-BCBF-CCBE5874A236}"/>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F65C30C8-FC8E-A95E-53B8-3D16F89E14DC}"/>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1029B83F-0407-2F5B-37A0-A6CF26B417A6}"/>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60A67366-0906-66D3-2D33-74AC2000E600}"/>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72070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E5A8A2-8AB1-F1FC-964F-54A90556FB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50703C-C7E6-52B7-FE99-72AB1BF805E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27D851-DCD8-EE07-D32C-4D6417DBA717}"/>
              </a:ext>
            </a:extLst>
          </p:cNvPr>
          <p:cNvSpPr>
            <a:spLocks noGrp="1"/>
          </p:cNvSpPr>
          <p:nvPr>
            <p:ph type="body" idx="1"/>
          </p:nvPr>
        </p:nvSpPr>
        <p:spPr>
          <a:xfrm>
            <a:off x="3810001" y="5410200"/>
            <a:ext cx="2643188" cy="3657756"/>
          </a:xfrm>
        </p:spPr>
        <p:txBody>
          <a:bodyPr/>
          <a:lstStyle/>
          <a:p>
            <a:endParaRPr lang="en-US" sz="1200" dirty="0">
              <a:solidFill>
                <a:srgbClr val="000000"/>
              </a:solidFill>
              <a:latin typeface="IBM Plex Sans" panose="020B0503050203000203" pitchFamily="34" charset="0"/>
            </a:endParaRPr>
          </a:p>
        </p:txBody>
      </p:sp>
      <p:sp>
        <p:nvSpPr>
          <p:cNvPr id="7" name="Header Placeholder 6">
            <a:extLst>
              <a:ext uri="{FF2B5EF4-FFF2-40B4-BE49-F238E27FC236}">
                <a16:creationId xmlns:a16="http://schemas.microsoft.com/office/drawing/2014/main" id="{84C4B296-75ED-C3EF-2E6D-25103B23112B}"/>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B424EAEB-57B2-00C9-1779-67F2DC135AD0}"/>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FC6D35B2-96EC-6F12-1BCD-F2C07D1B4F3F}"/>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053305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30000" dirty="0"/>
              <a:t>st</a:t>
            </a:r>
            <a:r>
              <a:rPr lang="en-US" dirty="0"/>
              <a:t> – 6/9/19</a:t>
            </a:r>
          </a:p>
          <a:p>
            <a:endParaRPr lang="en-US" dirty="0"/>
          </a:p>
          <a:p>
            <a:pPr marL="0" marR="0" lvl="0" indent="0" algn="l" defTabSz="914400" rtl="0" eaLnBrk="0" fontAlgn="base" latinLnBrk="0" hangingPunct="0">
              <a:lnSpc>
                <a:spcPct val="100000"/>
              </a:lnSpc>
              <a:spcBef>
                <a:spcPct val="20000"/>
              </a:spcBef>
              <a:spcAft>
                <a:spcPct val="20000"/>
              </a:spcAft>
              <a:buClrTx/>
              <a:buSzTx/>
              <a:buFontTx/>
              <a:buNone/>
              <a:tabLst>
                <a:tab pos="2519363" algn="r"/>
              </a:tabLst>
              <a:defRPr/>
            </a:pPr>
            <a:r>
              <a:rPr lang="en-US" dirty="0"/>
              <a:t>59 4/13/2020</a:t>
            </a:r>
          </a:p>
          <a:p>
            <a:endParaRPr lang="en-US" dirty="0"/>
          </a:p>
          <a:p>
            <a:endParaRPr lang="en-US" dirty="0"/>
          </a:p>
        </p:txBody>
      </p:sp>
      <p:sp>
        <p:nvSpPr>
          <p:cNvPr id="7" name="Header Placeholder 6">
            <a:extLst>
              <a:ext uri="{FF2B5EF4-FFF2-40B4-BE49-F238E27FC236}">
                <a16:creationId xmlns:a16="http://schemas.microsoft.com/office/drawing/2014/main" id="{9039F611-9427-416F-B8B9-5F0D297B26B9}"/>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E31B4DF9-B6E3-4A82-B097-305F403B9EC3}"/>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31617C12-F593-401D-8E8C-B73B52E5B275}"/>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3057896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D48AC9-9CE1-59E9-F658-13E8FCBE81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B9E97E-8A24-226E-9EF7-F88FFC7B13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C0A841-270F-B11C-0E61-71840B466469}"/>
              </a:ext>
            </a:extLst>
          </p:cNvPr>
          <p:cNvSpPr>
            <a:spLocks noGrp="1"/>
          </p:cNvSpPr>
          <p:nvPr>
            <p:ph type="body" idx="1"/>
          </p:nvPr>
        </p:nvSpPr>
        <p:spPr>
          <a:xfrm>
            <a:off x="3810001" y="5410200"/>
            <a:ext cx="2643188" cy="3657756"/>
          </a:xfrm>
        </p:spPr>
        <p:txBody>
          <a:bodyPr/>
          <a:lstStyle/>
          <a:p>
            <a:endParaRPr lang="en-US" sz="1200" dirty="0">
              <a:solidFill>
                <a:srgbClr val="000000"/>
              </a:solidFill>
              <a:latin typeface="IBM Plex Sans" panose="020B0503050203000203" pitchFamily="34" charset="0"/>
            </a:endParaRPr>
          </a:p>
        </p:txBody>
      </p:sp>
      <p:sp>
        <p:nvSpPr>
          <p:cNvPr id="7" name="Header Placeholder 6">
            <a:extLst>
              <a:ext uri="{FF2B5EF4-FFF2-40B4-BE49-F238E27FC236}">
                <a16:creationId xmlns:a16="http://schemas.microsoft.com/office/drawing/2014/main" id="{B76547F6-344F-A9F1-9A29-BDF3FC2A5A37}"/>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16FD5A2A-1D00-A978-CFCF-0D2D6DCE24FA}"/>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53A0F1D1-04D2-2188-9A6B-05E1D6B60ACA}"/>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4874033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03E17-3598-B3A4-F3CA-2A5CC81077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B03BCA-C38F-380F-A666-9ABF195F075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759C7D2-E6C8-D782-907E-FAE276E6EEA7}"/>
              </a:ext>
            </a:extLst>
          </p:cNvPr>
          <p:cNvSpPr>
            <a:spLocks noGrp="1"/>
          </p:cNvSpPr>
          <p:nvPr>
            <p:ph type="body" idx="1"/>
          </p:nvPr>
        </p:nvSpPr>
        <p:spPr>
          <a:xfrm>
            <a:off x="3810001" y="5410200"/>
            <a:ext cx="2643188" cy="3657756"/>
          </a:xfrm>
        </p:spPr>
        <p:txBody>
          <a:bodyPr/>
          <a:lstStyle/>
          <a:p>
            <a:endParaRPr lang="en-US" sz="1200" dirty="0">
              <a:solidFill>
                <a:srgbClr val="000000"/>
              </a:solidFill>
              <a:latin typeface="IBM Plex Sans" panose="020B0503050203000203" pitchFamily="34" charset="0"/>
            </a:endParaRPr>
          </a:p>
        </p:txBody>
      </p:sp>
      <p:sp>
        <p:nvSpPr>
          <p:cNvPr id="7" name="Header Placeholder 6">
            <a:extLst>
              <a:ext uri="{FF2B5EF4-FFF2-40B4-BE49-F238E27FC236}">
                <a16:creationId xmlns:a16="http://schemas.microsoft.com/office/drawing/2014/main" id="{D426FB8B-92F7-FD4D-36DD-09F895D22346}"/>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0B650623-5B33-301C-6D09-862E21DBF99E}"/>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5F845BF8-7874-2F14-F75C-6985C7C9758F}"/>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9415485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D3BA0-ABE1-94B6-E895-727A120A0B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1E46A9-004B-7793-250F-FED9A215BC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8084EF-9E31-602E-8A4E-7203111CF85B}"/>
              </a:ext>
            </a:extLst>
          </p:cNvPr>
          <p:cNvSpPr>
            <a:spLocks noGrp="1"/>
          </p:cNvSpPr>
          <p:nvPr>
            <p:ph type="body" idx="1"/>
          </p:nvPr>
        </p:nvSpPr>
        <p:spPr>
          <a:xfrm>
            <a:off x="3810001" y="5410200"/>
            <a:ext cx="2643188" cy="3657756"/>
          </a:xfrm>
        </p:spPr>
        <p:txBody>
          <a:bodyPr/>
          <a:lstStyle/>
          <a:p>
            <a:endParaRPr lang="en-US" sz="1200" dirty="0">
              <a:solidFill>
                <a:srgbClr val="000000"/>
              </a:solidFill>
              <a:latin typeface="IBM Plex Sans" panose="020B0503050203000203" pitchFamily="34" charset="0"/>
            </a:endParaRPr>
          </a:p>
        </p:txBody>
      </p:sp>
      <p:sp>
        <p:nvSpPr>
          <p:cNvPr id="7" name="Header Placeholder 6">
            <a:extLst>
              <a:ext uri="{FF2B5EF4-FFF2-40B4-BE49-F238E27FC236}">
                <a16:creationId xmlns:a16="http://schemas.microsoft.com/office/drawing/2014/main" id="{537D40A2-E338-F229-0729-A4D31548A091}"/>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E68C1102-84EC-8BCF-C904-A8CCDE42E79F}"/>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6DC2DFA6-7285-FBE7-2228-70CF3F562D6C}"/>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4575089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17" y="5410200"/>
            <a:ext cx="2643171" cy="3200167"/>
          </a:xfrm>
        </p:spPr>
        <p:txBody>
          <a:bodyPr/>
          <a:lstStyle/>
          <a:p>
            <a:r>
              <a:rPr lang="en-US" sz="1200" dirty="0"/>
              <a:t>Organizational strategy - Centralized/decentralized/hybrid</a:t>
            </a:r>
          </a:p>
          <a:p>
            <a:endParaRPr lang="en-US" sz="1200" dirty="0"/>
          </a:p>
          <a:p>
            <a:r>
              <a:rPr lang="en-US" sz="1200" dirty="0"/>
              <a:t>Talent Strategy – attract and retain high quality individuals</a:t>
            </a:r>
          </a:p>
          <a:p>
            <a:endParaRPr lang="en-US" sz="1200" dirty="0"/>
          </a:p>
          <a:p>
            <a:r>
              <a:rPr lang="en-US" sz="1200" dirty="0"/>
              <a:t>Data Strategy  -</a:t>
            </a:r>
          </a:p>
          <a:p>
            <a:pPr algn="l"/>
            <a:endParaRPr lang="en-US" sz="1200" dirty="0">
              <a:solidFill>
                <a:srgbClr val="000000"/>
              </a:solidFill>
              <a:latin typeface="IBM Plex Sans" panose="020B0503050203000203" pitchFamily="34" charset="0"/>
            </a:endParaRPr>
          </a:p>
          <a:p>
            <a:r>
              <a:rPr lang="en-US" sz="1200" b="1" i="1" dirty="0">
                <a:solidFill>
                  <a:srgbClr val="000000"/>
                </a:solidFill>
                <a:latin typeface="IBM Plex Sans" panose="020B0503050203000203" pitchFamily="34" charset="0"/>
              </a:rPr>
              <a:t>Data governance</a:t>
            </a:r>
            <a:r>
              <a:rPr lang="en-US" sz="1200" dirty="0">
                <a:solidFill>
                  <a:srgbClr val="000000"/>
                </a:solidFill>
                <a:latin typeface="IBM Plex Sans" panose="020B0503050203000203" pitchFamily="34" charset="0"/>
              </a:rPr>
              <a:t>: the rules and policies that manage the data assets of an organization to ensure high-quality data. </a:t>
            </a:r>
          </a:p>
          <a:p>
            <a:endParaRPr lang="en-US" sz="1200" b="1" i="1" dirty="0">
              <a:solidFill>
                <a:srgbClr val="000000"/>
              </a:solidFill>
              <a:latin typeface="IBM Plex Sans" panose="020B0503050203000203" pitchFamily="34" charset="0"/>
            </a:endParaRPr>
          </a:p>
          <a:p>
            <a:r>
              <a:rPr lang="en-US" sz="1200" b="1" i="1" dirty="0">
                <a:solidFill>
                  <a:srgbClr val="000000"/>
                </a:solidFill>
                <a:latin typeface="IBM Plex Sans" panose="020B0503050203000203" pitchFamily="34" charset="0"/>
              </a:rPr>
              <a:t>Data architecture</a:t>
            </a:r>
            <a:r>
              <a:rPr lang="en-US" sz="1200" dirty="0">
                <a:solidFill>
                  <a:srgbClr val="000000"/>
                </a:solidFill>
                <a:latin typeface="IBM Plex Sans" panose="020B0503050203000203" pitchFamily="34" charset="0"/>
              </a:rPr>
              <a:t>: the models and standards that govern how data is collected, stored, and integrated across an organization. </a:t>
            </a:r>
          </a:p>
          <a:p>
            <a:endParaRPr lang="en-US" sz="1200" b="1" i="1" dirty="0">
              <a:solidFill>
                <a:srgbClr val="000000"/>
              </a:solidFill>
              <a:latin typeface="IBM Plex Sans" panose="020B0503050203000203" pitchFamily="34" charset="0"/>
            </a:endParaRPr>
          </a:p>
          <a:p>
            <a:r>
              <a:rPr lang="en-US" sz="1200" b="1" i="1" dirty="0">
                <a:solidFill>
                  <a:srgbClr val="000000"/>
                </a:solidFill>
                <a:latin typeface="IBM Plex Sans" panose="020B0503050203000203" pitchFamily="34" charset="0"/>
              </a:rPr>
              <a:t>Data security</a:t>
            </a:r>
            <a:r>
              <a:rPr lang="en-US" sz="1200" dirty="0">
                <a:solidFill>
                  <a:srgbClr val="000000"/>
                </a:solidFill>
                <a:latin typeface="IBM Plex Sans" panose="020B0503050203000203" pitchFamily="34" charset="0"/>
              </a:rPr>
              <a:t>: the activities performed to protect data from a privacy and confidentiality perspective. </a:t>
            </a:r>
          </a:p>
          <a:p>
            <a:endParaRPr lang="en-US" sz="1200" b="1" i="1" dirty="0">
              <a:solidFill>
                <a:srgbClr val="000000"/>
              </a:solidFill>
              <a:latin typeface="IBM Plex Sans" panose="020B0503050203000203" pitchFamily="34" charset="0"/>
            </a:endParaRPr>
          </a:p>
          <a:p>
            <a:r>
              <a:rPr lang="en-US" sz="1200" b="1" i="1" dirty="0">
                <a:solidFill>
                  <a:srgbClr val="000000"/>
                </a:solidFill>
                <a:latin typeface="IBM Plex Sans" panose="020B0503050203000203" pitchFamily="34" charset="0"/>
              </a:rPr>
              <a:t>Metadata management</a:t>
            </a:r>
            <a:r>
              <a:rPr lang="en-US" sz="1200" dirty="0">
                <a:solidFill>
                  <a:srgbClr val="000000"/>
                </a:solidFill>
                <a:latin typeface="IBM Plex Sans" panose="020B0503050203000203" pitchFamily="34" charset="0"/>
              </a:rPr>
              <a:t>: the administration of information that is maintained about the data assets an organization collects and manages. </a:t>
            </a:r>
          </a:p>
          <a:p>
            <a:endParaRPr lang="en-US" sz="1200" dirty="0"/>
          </a:p>
        </p:txBody>
      </p:sp>
      <p:sp>
        <p:nvSpPr>
          <p:cNvPr id="7" name="Header Placeholder 6">
            <a:extLst>
              <a:ext uri="{FF2B5EF4-FFF2-40B4-BE49-F238E27FC236}">
                <a16:creationId xmlns:a16="http://schemas.microsoft.com/office/drawing/2014/main" id="{AD0781BF-2E9C-444C-87C6-BAA5389DF207}"/>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C9FE0E7F-29EE-4817-A910-E8B4EF01926D}"/>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102606C8-428C-4EC4-B03D-77A906C79096}"/>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11056098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31727-E283-F8BB-D6D8-CB3FC17798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98E95D-68B6-7825-2AD9-89DD7B73D2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B076E7-25A3-6119-79AF-F9E1F601193C}"/>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44D3398F-2EDB-CBE6-7F8D-486DE0ACA334}"/>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F0A041D5-391A-2F9B-DE66-253B7F4C7940}"/>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A26EE9E0-D7AF-B17B-69A6-EA91DBCFA41C}"/>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9341581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9A557-3799-6A5B-4824-A1D9AB0682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25618F-0FCA-FE9F-01ED-4B25B59190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5746C27-061A-9A81-D8CA-C6A852CFE7C7}"/>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1BE9ECE7-F861-9A04-97F7-74C6A869C1C2}"/>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4C5610FF-3577-89CE-0C3D-3AECBFFF8880}"/>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D7F703CB-989C-9C13-A603-D8A68A26DF68}"/>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9974997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C3AC6B-2EBF-8B2F-A51E-2DAC5EFE66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F6B3B8-4D35-42F5-1D13-2D01339A50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6807B1-4CD4-C99A-EE33-F14C6F7A8886}"/>
              </a:ext>
            </a:extLst>
          </p:cNvPr>
          <p:cNvSpPr>
            <a:spLocks noGrp="1"/>
          </p:cNvSpPr>
          <p:nvPr>
            <p:ph type="body" idx="1"/>
          </p:nvPr>
        </p:nvSpPr>
        <p:spPr>
          <a:xfrm>
            <a:off x="3810001" y="5410200"/>
            <a:ext cx="2643188" cy="3657756"/>
          </a:xfrm>
        </p:spPr>
        <p:txBody>
          <a:bodyPr/>
          <a:lstStyle/>
          <a:p>
            <a:r>
              <a:rPr lang="en-US" sz="1200" dirty="0">
                <a:solidFill>
                  <a:srgbClr val="000000"/>
                </a:solidFill>
                <a:latin typeface="IBM Plex Sans" panose="020B0503050203000203" pitchFamily="34" charset="0"/>
              </a:rPr>
              <a:t> Here is a hypothetical example of how an AI assistant could model organizational scenarios for adopting analytics in a training organization that uses independent contractors:</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Current State:</a:t>
            </a:r>
          </a:p>
          <a:p>
            <a:r>
              <a:rPr lang="en-US" sz="1200" dirty="0">
                <a:solidFill>
                  <a:srgbClr val="000000"/>
                </a:solidFill>
                <a:latin typeface="IBM Plex Sans" panose="020B0503050203000203" pitchFamily="34" charset="0"/>
              </a:rPr>
              <a:t>- Training delivery is decentralized - contractors work independently without coordination.</a:t>
            </a:r>
          </a:p>
          <a:p>
            <a:r>
              <a:rPr lang="en-US" sz="1200" dirty="0">
                <a:solidFill>
                  <a:srgbClr val="000000"/>
                </a:solidFill>
                <a:latin typeface="IBM Plex Sans" panose="020B0503050203000203" pitchFamily="34" charset="0"/>
              </a:rPr>
              <a:t>- Minimal data collected on training effectiveness and customer satisfaction.</a:t>
            </a:r>
          </a:p>
          <a:p>
            <a:r>
              <a:rPr lang="en-US" sz="1200" dirty="0">
                <a:solidFill>
                  <a:srgbClr val="000000"/>
                </a:solidFill>
                <a:latin typeface="IBM Plex Sans" panose="020B0503050203000203" pitchFamily="34" charset="0"/>
              </a:rPr>
              <a:t>- No ability to benchmark contractor performance.</a:t>
            </a:r>
          </a:p>
          <a:p>
            <a:r>
              <a:rPr lang="en-US" sz="1200" dirty="0">
                <a:solidFill>
                  <a:srgbClr val="000000"/>
                </a:solidFill>
                <a:latin typeface="IBM Plex Sans" panose="020B0503050203000203" pitchFamily="34" charset="0"/>
              </a:rPr>
              <a:t>- Contractors are selected based on bids rather than performance data.</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Scenario 1 - Centralized Analytics Model:</a:t>
            </a:r>
          </a:p>
          <a:p>
            <a:r>
              <a:rPr lang="en-US" sz="1200" dirty="0">
                <a:solidFill>
                  <a:srgbClr val="000000"/>
                </a:solidFill>
                <a:latin typeface="IBM Plex Sans" panose="020B0503050203000203" pitchFamily="34" charset="0"/>
              </a:rPr>
              <a:t>- Hire data analysts to collect and analyze training data centrally. </a:t>
            </a:r>
          </a:p>
          <a:p>
            <a:r>
              <a:rPr lang="en-US" sz="1200" dirty="0">
                <a:solidFill>
                  <a:srgbClr val="000000"/>
                </a:solidFill>
                <a:latin typeface="IBM Plex Sans" panose="020B0503050203000203" pitchFamily="34" charset="0"/>
              </a:rPr>
              <a:t>- Gather feedback, satisfaction scores, and adoption metrics from trainees.</a:t>
            </a:r>
          </a:p>
          <a:p>
            <a:r>
              <a:rPr lang="en-US" sz="1200" dirty="0">
                <a:solidFill>
                  <a:srgbClr val="000000"/>
                </a:solidFill>
                <a:latin typeface="IBM Plex Sans" panose="020B0503050203000203" pitchFamily="34" charset="0"/>
              </a:rPr>
              <a:t>- Build contractor performance profiles based on training outcomes.</a:t>
            </a:r>
          </a:p>
          <a:p>
            <a:r>
              <a:rPr lang="en-US" sz="1200" dirty="0">
                <a:solidFill>
                  <a:srgbClr val="000000"/>
                </a:solidFill>
                <a:latin typeface="IBM Plex Sans" panose="020B0503050203000203" pitchFamily="34" charset="0"/>
              </a:rPr>
              <a:t>- Develop standardized reports and dashboards for contractors and leadership.</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AI could model the costs, skills, and technology needed for this scenario and the expected improvements in training quality and customer satisfaction.</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Scenario 2 - Distributed Analytics Model: </a:t>
            </a:r>
          </a:p>
          <a:p>
            <a:r>
              <a:rPr lang="en-US" sz="1200" dirty="0">
                <a:solidFill>
                  <a:srgbClr val="000000"/>
                </a:solidFill>
                <a:latin typeface="IBM Plex Sans" panose="020B0503050203000203" pitchFamily="34" charset="0"/>
              </a:rPr>
              <a:t>- Provide contractors self-service analytics tools and templates.</a:t>
            </a:r>
          </a:p>
          <a:p>
            <a:r>
              <a:rPr lang="en-US" sz="1200" dirty="0">
                <a:solidFill>
                  <a:srgbClr val="000000"/>
                </a:solidFill>
                <a:latin typeface="IBM Plex Sans" panose="020B0503050203000203" pitchFamily="34" charset="0"/>
              </a:rPr>
              <a:t>- Contractors responsible for gathering their own metrics and insights.</a:t>
            </a:r>
          </a:p>
          <a:p>
            <a:r>
              <a:rPr lang="en-US" sz="1200" dirty="0">
                <a:solidFill>
                  <a:srgbClr val="000000"/>
                </a:solidFill>
                <a:latin typeface="IBM Plex Sans" panose="020B0503050203000203" pitchFamily="34" charset="0"/>
              </a:rPr>
              <a:t>- Implement basic data governance and quality standards.</a:t>
            </a:r>
          </a:p>
          <a:p>
            <a:r>
              <a:rPr lang="en-US" sz="1200" dirty="0">
                <a:solidFill>
                  <a:srgbClr val="000000"/>
                </a:solidFill>
                <a:latin typeface="IBM Plex Sans" panose="020B0503050203000203" pitchFamily="34" charset="0"/>
              </a:rPr>
              <a:t>- Enable contractors to share insights directly with leadership.</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The AI could compare the costs and benefits of this more decentralized approach, where contractors own their own performance data.</a:t>
            </a:r>
          </a:p>
        </p:txBody>
      </p:sp>
      <p:sp>
        <p:nvSpPr>
          <p:cNvPr id="7" name="Header Placeholder 6">
            <a:extLst>
              <a:ext uri="{FF2B5EF4-FFF2-40B4-BE49-F238E27FC236}">
                <a16:creationId xmlns:a16="http://schemas.microsoft.com/office/drawing/2014/main" id="{1CD83B9C-A049-2003-44A5-7593503EC795}"/>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16D7A01C-5FA0-6DC9-9258-A62165536C22}"/>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1F849A4A-4C52-1B0C-C5CD-960D582B79A9}"/>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3469171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A574F7-6E01-5CC1-FA9E-63CC037E41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3912C3-27E4-C624-627F-DC025CD422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841EEE-7F07-CB95-93DD-F58B78B97147}"/>
              </a:ext>
            </a:extLst>
          </p:cNvPr>
          <p:cNvSpPr>
            <a:spLocks noGrp="1"/>
          </p:cNvSpPr>
          <p:nvPr>
            <p:ph type="body" idx="1"/>
          </p:nvPr>
        </p:nvSpPr>
        <p:spPr>
          <a:xfrm>
            <a:off x="3810001" y="5410200"/>
            <a:ext cx="2643188" cy="3657756"/>
          </a:xfrm>
        </p:spPr>
        <p:txBody>
          <a:bodyPr/>
          <a:lstStyle/>
          <a:p>
            <a:r>
              <a:rPr lang="en-US" sz="1200" dirty="0">
                <a:solidFill>
                  <a:srgbClr val="000000"/>
                </a:solidFill>
                <a:latin typeface="IBM Plex Sans" panose="020B0503050203000203" pitchFamily="34" charset="0"/>
              </a:rPr>
              <a:t>I just recently saw an article talking about using AI effectively in the HR domain. The article talked about the reality of using AI tools for precisely what is mentioned (by AI) here!</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“Back in the day”, organizations did not have the benefit of a tool that can gather, compile, and synthesize employee information based on surveys, performance reviews, training opportunities, and multiple other sources. As we move forward, all that information comes together to provide a holistic picture at the team and organization level.</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The article flat out said that organizations that are not leveraging this capability are going to be at a competitive disadvantage in the war for acquiring and maintaining top level talent.</a:t>
            </a:r>
          </a:p>
        </p:txBody>
      </p:sp>
      <p:sp>
        <p:nvSpPr>
          <p:cNvPr id="7" name="Header Placeholder 6">
            <a:extLst>
              <a:ext uri="{FF2B5EF4-FFF2-40B4-BE49-F238E27FC236}">
                <a16:creationId xmlns:a16="http://schemas.microsoft.com/office/drawing/2014/main" id="{ACB7A0F3-7853-E295-B25D-7B08F3399011}"/>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13122A59-F309-D197-B323-952604D03500}"/>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B540D972-1AC0-346F-E9F9-4B3B222B0799}"/>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8748689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1F17EE-3F5F-9D66-E58D-406EBC3CF8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CE3D0F-7FB1-4562-D1AA-C5ACC26361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A3F2DE-4570-66C8-F2F2-78D28A3638AB}"/>
              </a:ext>
            </a:extLst>
          </p:cNvPr>
          <p:cNvSpPr>
            <a:spLocks noGrp="1"/>
          </p:cNvSpPr>
          <p:nvPr>
            <p:ph type="body" idx="1"/>
          </p:nvPr>
        </p:nvSpPr>
        <p:spPr>
          <a:xfrm>
            <a:off x="3810001" y="5410200"/>
            <a:ext cx="2643188" cy="3657756"/>
          </a:xfrm>
        </p:spPr>
        <p:txBody>
          <a:bodyPr/>
          <a:lstStyle/>
          <a:p>
            <a:r>
              <a:rPr lang="en-US" sz="1200" dirty="0">
                <a:solidFill>
                  <a:srgbClr val="000000"/>
                </a:solidFill>
                <a:latin typeface="IBM Plex Sans" panose="020B0503050203000203" pitchFamily="34" charset="0"/>
              </a:rPr>
              <a:t>When I worked for a healthcare provider several years ago, I used to joke about the diagram that detailed all our systems and applications and their interactions. I said it looked like the piping diagram for an oil refinery (my educational background was in chemical engineering).</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Imagine having a tool that could effectively analyze all the complex interactions between multiple systems and applications, tracking where data is created and how it is transformed across the organization.</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Imagine that same tool being able to identify areas of data vulnerability (where are all the places we store and manipulate sensitive information?).</a:t>
            </a:r>
          </a:p>
          <a:p>
            <a:endParaRPr lang="en-US" sz="1200" dirty="0">
              <a:solidFill>
                <a:srgbClr val="000000"/>
              </a:solidFill>
              <a:latin typeface="IBM Plex Sans" panose="020B0503050203000203" pitchFamily="34" charset="0"/>
            </a:endParaRPr>
          </a:p>
          <a:p>
            <a:r>
              <a:rPr lang="en-US" sz="1200" dirty="0">
                <a:solidFill>
                  <a:srgbClr val="000000"/>
                </a:solidFill>
                <a:latin typeface="IBM Plex Sans" panose="020B0503050203000203" pitchFamily="34" charset="0"/>
              </a:rPr>
              <a:t>Imagine that tool being able to ferret out the impediments to communication that plague organizations.</a:t>
            </a:r>
          </a:p>
        </p:txBody>
      </p:sp>
      <p:sp>
        <p:nvSpPr>
          <p:cNvPr id="7" name="Header Placeholder 6">
            <a:extLst>
              <a:ext uri="{FF2B5EF4-FFF2-40B4-BE49-F238E27FC236}">
                <a16:creationId xmlns:a16="http://schemas.microsoft.com/office/drawing/2014/main" id="{0524D32B-4054-E23C-DFE9-9F0414C4A3E5}"/>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C74528AB-D3AE-384F-19C4-DE8EA4C80D86}"/>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154AC8AE-4FEB-ECA4-3FFF-D544AC31B32B}"/>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2833248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295EE-4B98-AB7A-69F9-A99308BDC6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F6C6FD-F06D-0256-D6D4-7EE3DFDFCB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4397207-20F0-E53A-1D80-BBD07E433821}"/>
              </a:ext>
            </a:extLst>
          </p:cNvPr>
          <p:cNvSpPr>
            <a:spLocks noGrp="1"/>
          </p:cNvSpPr>
          <p:nvPr>
            <p:ph type="body" idx="1"/>
          </p:nvPr>
        </p:nvSpPr>
        <p:spPr/>
        <p:txBody>
          <a:bodyPr/>
          <a:lstStyle/>
          <a:p>
            <a:r>
              <a:rPr lang="en-US" dirty="0"/>
              <a:t>Finally, I asked my colleague (Claude) how I could have formulated my previous prompt to facilitate a better answer!</a:t>
            </a:r>
          </a:p>
          <a:p>
            <a:endParaRPr lang="en-US" dirty="0"/>
          </a:p>
          <a:p>
            <a:r>
              <a:rPr lang="en-US" dirty="0"/>
              <a:t>I think it’s pretty ironic that we can ask an AI tool how we can ask an AI tool to help us to do our jobs better.</a:t>
            </a:r>
          </a:p>
          <a:p>
            <a:endParaRPr lang="en-US" dirty="0"/>
          </a:p>
          <a:p>
            <a:r>
              <a:rPr lang="en-US" dirty="0"/>
              <a:t>There’s a lot of opportunity here, and we, as BAs need to embrace those opportunities. AI is not going away, and neither are we. Together, we can help our organizations (and ourselves) to continue to provide better services and products.</a:t>
            </a:r>
          </a:p>
        </p:txBody>
      </p:sp>
      <p:sp>
        <p:nvSpPr>
          <p:cNvPr id="7" name="Header Placeholder 6">
            <a:extLst>
              <a:ext uri="{FF2B5EF4-FFF2-40B4-BE49-F238E27FC236}">
                <a16:creationId xmlns:a16="http://schemas.microsoft.com/office/drawing/2014/main" id="{E175E469-50CC-5AD5-85DC-B304554A30C3}"/>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C60558AC-6075-DE93-EB3F-E94A2108278E}"/>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96FD10C0-436C-7537-2B61-E07CEE79DB81}"/>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76690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20000"/>
              </a:spcBef>
              <a:spcAft>
                <a:spcPct val="20000"/>
              </a:spcAft>
              <a:buClrTx/>
              <a:buSzTx/>
              <a:buFontTx/>
              <a:buNone/>
              <a:tabLst>
                <a:tab pos="2519363" algn="r"/>
              </a:tabLst>
              <a:defRPr/>
            </a:pPr>
            <a:r>
              <a:rPr lang="en-US" b="1" dirty="0">
                <a:effectLst/>
              </a:rPr>
              <a:t>As of December 2023? – 24,661</a:t>
            </a:r>
          </a:p>
          <a:p>
            <a:pPr marL="0" marR="0" lvl="0" indent="0" algn="l" defTabSz="914400" rtl="0" eaLnBrk="0" fontAlgn="base" latinLnBrk="0" hangingPunct="0">
              <a:lnSpc>
                <a:spcPct val="100000"/>
              </a:lnSpc>
              <a:spcBef>
                <a:spcPct val="20000"/>
              </a:spcBef>
              <a:spcAft>
                <a:spcPct val="20000"/>
              </a:spcAft>
              <a:buClrTx/>
              <a:buSzTx/>
              <a:buFontTx/>
              <a:buNone/>
              <a:tabLst>
                <a:tab pos="2519363" algn="r"/>
              </a:tabLst>
              <a:defRPr/>
            </a:pPr>
            <a:endParaRPr lang="en-US" b="1" dirty="0">
              <a:effectLst/>
            </a:endParaRPr>
          </a:p>
          <a:p>
            <a:pPr marL="0" marR="0" lvl="0" indent="0" algn="l" defTabSz="914400" rtl="0" eaLnBrk="0" fontAlgn="base" latinLnBrk="0" hangingPunct="0">
              <a:lnSpc>
                <a:spcPct val="100000"/>
              </a:lnSpc>
              <a:spcBef>
                <a:spcPct val="20000"/>
              </a:spcBef>
              <a:spcAft>
                <a:spcPct val="20000"/>
              </a:spcAft>
              <a:buClrTx/>
              <a:buSzTx/>
              <a:buFontTx/>
              <a:buNone/>
              <a:tabLst>
                <a:tab pos="2519363" algn="r"/>
              </a:tabLst>
              <a:defRPr/>
            </a:pPr>
            <a:r>
              <a:rPr lang="en-US" b="1" dirty="0">
                <a:effectLst/>
              </a:rPr>
              <a:t>IIBA</a:t>
            </a:r>
            <a:r>
              <a:rPr lang="en-US" b="1" baseline="30000" dirty="0">
                <a:effectLst/>
              </a:rPr>
              <a:t>® </a:t>
            </a:r>
            <a:r>
              <a:rPr lang="en-US" b="1" dirty="0">
                <a:effectLst/>
              </a:rPr>
              <a:t>- AAC: ​</a:t>
            </a:r>
            <a:r>
              <a:rPr lang="en-US" b="0" dirty="0">
                <a:effectLst/>
              </a:rPr>
              <a:t>762</a:t>
            </a:r>
          </a:p>
          <a:p>
            <a:pPr marL="0" marR="0" lvl="0" indent="0" algn="l" defTabSz="914400" rtl="0" eaLnBrk="0" fontAlgn="base" latinLnBrk="0" hangingPunct="0">
              <a:lnSpc>
                <a:spcPct val="100000"/>
              </a:lnSpc>
              <a:spcBef>
                <a:spcPct val="20000"/>
              </a:spcBef>
              <a:spcAft>
                <a:spcPct val="20000"/>
              </a:spcAft>
              <a:buClrTx/>
              <a:buSzTx/>
              <a:buFontTx/>
              <a:buNone/>
              <a:tabLst>
                <a:tab pos="2519363" algn="r"/>
              </a:tabLst>
              <a:defRPr/>
            </a:pPr>
            <a:r>
              <a:rPr lang="en-US" b="1" dirty="0">
                <a:effectLst/>
              </a:rPr>
              <a:t>IIBA</a:t>
            </a:r>
            <a:r>
              <a:rPr lang="en-US" b="1" baseline="30000" dirty="0">
                <a:effectLst/>
              </a:rPr>
              <a:t>®</a:t>
            </a:r>
            <a:r>
              <a:rPr lang="en-US" b="1" dirty="0">
                <a:effectLst/>
              </a:rPr>
              <a:t> - CBDA: </a:t>
            </a:r>
            <a:r>
              <a:rPr lang="en-US" b="0" dirty="0">
                <a:effectLst/>
              </a:rPr>
              <a:t>304</a:t>
            </a:r>
          </a:p>
          <a:p>
            <a:pPr marL="0" marR="0" lvl="0" indent="0" algn="l" defTabSz="914400" rtl="0" eaLnBrk="0" fontAlgn="base" latinLnBrk="0" hangingPunct="0">
              <a:lnSpc>
                <a:spcPct val="100000"/>
              </a:lnSpc>
              <a:spcBef>
                <a:spcPct val="20000"/>
              </a:spcBef>
              <a:spcAft>
                <a:spcPct val="20000"/>
              </a:spcAft>
              <a:buClrTx/>
              <a:buSzTx/>
              <a:buFontTx/>
              <a:buNone/>
              <a:tabLst>
                <a:tab pos="2519363" algn="r"/>
              </a:tabLst>
              <a:defRPr/>
            </a:pPr>
            <a:r>
              <a:rPr lang="en-US" b="1" dirty="0">
                <a:effectLst/>
              </a:rPr>
              <a:t>IIBA – CCA: </a:t>
            </a:r>
            <a:r>
              <a:rPr lang="en-US" b="0" dirty="0">
                <a:effectLst/>
              </a:rPr>
              <a:t>373</a:t>
            </a:r>
          </a:p>
          <a:p>
            <a:pPr marL="0" marR="0" lvl="0" indent="0" algn="l" defTabSz="914400" rtl="0" eaLnBrk="0" fontAlgn="base" latinLnBrk="0" hangingPunct="0">
              <a:lnSpc>
                <a:spcPct val="100000"/>
              </a:lnSpc>
              <a:spcBef>
                <a:spcPct val="20000"/>
              </a:spcBef>
              <a:spcAft>
                <a:spcPct val="20000"/>
              </a:spcAft>
              <a:buClrTx/>
              <a:buSzTx/>
              <a:buFontTx/>
              <a:buNone/>
              <a:tabLst>
                <a:tab pos="2519363" algn="r"/>
              </a:tabLst>
              <a:defRPr/>
            </a:pPr>
            <a:r>
              <a:rPr lang="en-US" b="1" dirty="0">
                <a:effectLst/>
              </a:rPr>
              <a:t>IIBA</a:t>
            </a:r>
            <a:r>
              <a:rPr lang="en-US" b="1" baseline="30000" dirty="0">
                <a:effectLst/>
              </a:rPr>
              <a:t>®</a:t>
            </a:r>
            <a:r>
              <a:rPr lang="en-US" b="1" dirty="0">
                <a:effectLst/>
              </a:rPr>
              <a:t>- CPOA: </a:t>
            </a:r>
            <a:r>
              <a:rPr lang="en-US" b="0" dirty="0">
                <a:effectLst/>
              </a:rPr>
              <a:t>880</a:t>
            </a:r>
          </a:p>
          <a:p>
            <a:pPr marL="0" marR="0" lvl="0" indent="0" algn="l" defTabSz="914400" rtl="0" eaLnBrk="0" fontAlgn="base" latinLnBrk="0" hangingPunct="0">
              <a:lnSpc>
                <a:spcPct val="100000"/>
              </a:lnSpc>
              <a:spcBef>
                <a:spcPct val="20000"/>
              </a:spcBef>
              <a:spcAft>
                <a:spcPct val="20000"/>
              </a:spcAft>
              <a:buClrTx/>
              <a:buSzTx/>
              <a:buFontTx/>
              <a:buNone/>
              <a:tabLst>
                <a:tab pos="2519363" algn="r"/>
              </a:tabLst>
              <a:defRPr/>
            </a:pPr>
            <a:r>
              <a:rPr lang="en-US" b="1" dirty="0">
                <a:effectLst/>
              </a:rPr>
              <a:t>CCBA</a:t>
            </a:r>
            <a:r>
              <a:rPr lang="en-US" b="1" baseline="30000" dirty="0">
                <a:effectLst/>
              </a:rPr>
              <a:t>®: </a:t>
            </a:r>
            <a:r>
              <a:rPr lang="en-US" b="0" dirty="0">
                <a:effectLst/>
              </a:rPr>
              <a:t>1,274</a:t>
            </a:r>
            <a:endParaRPr lang="en-US" dirty="0">
              <a:effectLst/>
            </a:endParaRPr>
          </a:p>
          <a:p>
            <a:pPr marL="0" marR="0" lvl="0" indent="0" algn="l" defTabSz="914400" rtl="0" eaLnBrk="0" fontAlgn="base" latinLnBrk="0" hangingPunct="0">
              <a:lnSpc>
                <a:spcPct val="100000"/>
              </a:lnSpc>
              <a:spcBef>
                <a:spcPct val="20000"/>
              </a:spcBef>
              <a:spcAft>
                <a:spcPct val="20000"/>
              </a:spcAft>
              <a:buClrTx/>
              <a:buSzTx/>
              <a:buFontTx/>
              <a:buNone/>
              <a:tabLst>
                <a:tab pos="2519363" algn="r"/>
              </a:tabLst>
              <a:defRPr/>
            </a:pPr>
            <a:r>
              <a:rPr lang="en-US" b="1" dirty="0">
                <a:effectLst/>
              </a:rPr>
              <a:t>CBAP</a:t>
            </a:r>
            <a:r>
              <a:rPr lang="en-US" b="1" baseline="30000" dirty="0">
                <a:effectLst/>
              </a:rPr>
              <a:t>®: </a:t>
            </a:r>
            <a:r>
              <a:rPr lang="en-US" dirty="0">
                <a:effectLst/>
              </a:rPr>
              <a:t>11,418</a:t>
            </a:r>
          </a:p>
          <a:p>
            <a:r>
              <a:rPr lang="en-US" b="1" dirty="0">
                <a:effectLst/>
              </a:rPr>
              <a:t>ECBA™: </a:t>
            </a:r>
            <a:r>
              <a:rPr lang="en-US" b="0" dirty="0">
                <a:effectLst/>
              </a:rPr>
              <a:t>11,241</a:t>
            </a:r>
            <a:endParaRPr lang="en-US" b="1" dirty="0">
              <a:effectLst/>
            </a:endParaRPr>
          </a:p>
          <a:p>
            <a:endParaRPr lang="en-US" b="0" dirty="0">
              <a:effectLst/>
            </a:endParaRPr>
          </a:p>
        </p:txBody>
      </p:sp>
      <p:sp>
        <p:nvSpPr>
          <p:cNvPr id="7" name="Header Placeholder 6">
            <a:extLst>
              <a:ext uri="{FF2B5EF4-FFF2-40B4-BE49-F238E27FC236}">
                <a16:creationId xmlns:a16="http://schemas.microsoft.com/office/drawing/2014/main" id="{911D6A21-AFE6-412D-9171-45F0B29CACD2}"/>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F7412DC7-4C96-4DB0-950B-5958971D91A8}"/>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9B550AC0-1D71-41F8-AAD7-71D2606BF1E1}"/>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9397251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Header Placeholder 6">
            <a:extLst>
              <a:ext uri="{FF2B5EF4-FFF2-40B4-BE49-F238E27FC236}">
                <a16:creationId xmlns:a16="http://schemas.microsoft.com/office/drawing/2014/main" id="{95A62023-0F96-43A0-86C3-2D589826C7FC}"/>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0B20B0F8-425B-4F61-9A8B-5394B5428714}"/>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8B912A70-1DF0-4909-ADC4-D5859A4FC7CF}"/>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7830063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Rot="1" noChangeAspect="1" noChangeArrowheads="1" noTextEdit="1"/>
          </p:cNvSpPr>
          <p:nvPr>
            <p:ph type="sldImg"/>
          </p:nvPr>
        </p:nvSpPr>
        <p:spPr>
          <a:ln/>
        </p:spPr>
      </p:sp>
      <p:sp>
        <p:nvSpPr>
          <p:cNvPr id="6149" name="Rectangle 23"/>
          <p:cNvSpPr>
            <a:spLocks noChangeArrowheads="1"/>
          </p:cNvSpPr>
          <p:nvPr/>
        </p:nvSpPr>
        <p:spPr bwMode="auto">
          <a:xfrm>
            <a:off x="788125" y="8985571"/>
            <a:ext cx="1364191" cy="1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82" tIns="48391" rIns="96782" bIns="48391"/>
          <a:lstStyle>
            <a:lvl1pPr algn="ctr" defTabSz="930275">
              <a:defRPr sz="2400">
                <a:solidFill>
                  <a:schemeClr val="tx1"/>
                </a:solidFill>
                <a:latin typeface="Times New Roman" panose="02020603050405020304" pitchFamily="18" charset="0"/>
              </a:defRPr>
            </a:lvl1pPr>
            <a:lvl2pPr marL="742950" indent="-285750" algn="ctr" defTabSz="930275">
              <a:defRPr sz="2400">
                <a:solidFill>
                  <a:schemeClr val="tx1"/>
                </a:solidFill>
                <a:latin typeface="Times New Roman" panose="02020603050405020304" pitchFamily="18" charset="0"/>
              </a:defRPr>
            </a:lvl2pPr>
            <a:lvl3pPr marL="1143000" indent="-228600" algn="ctr" defTabSz="930275">
              <a:defRPr sz="2400">
                <a:solidFill>
                  <a:schemeClr val="tx1"/>
                </a:solidFill>
                <a:latin typeface="Times New Roman" panose="02020603050405020304" pitchFamily="18" charset="0"/>
              </a:defRPr>
            </a:lvl3pPr>
            <a:lvl4pPr marL="1600200" indent="-228600" algn="ctr" defTabSz="930275">
              <a:defRPr sz="2400">
                <a:solidFill>
                  <a:schemeClr val="tx1"/>
                </a:solidFill>
                <a:latin typeface="Times New Roman" panose="02020603050405020304" pitchFamily="18" charset="0"/>
              </a:defRPr>
            </a:lvl4pPr>
            <a:lvl5pPr marL="2057400" indent="-228600" algn="ctr" defTabSz="930275">
              <a:defRPr sz="2400">
                <a:solidFill>
                  <a:schemeClr val="tx1"/>
                </a:solidFill>
                <a:latin typeface="Times New Roman" panose="02020603050405020304" pitchFamily="18" charset="0"/>
              </a:defRPr>
            </a:lvl5pPr>
            <a:lvl6pPr marL="2514600" indent="-228600" algn="ctr" defTabSz="9302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defTabSz="9302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defTabSz="9302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defTabSz="930275" eaLnBrk="0" fontAlgn="base" hangingPunct="0">
              <a:spcBef>
                <a:spcPct val="0"/>
              </a:spcBef>
              <a:spcAft>
                <a:spcPct val="0"/>
              </a:spcAft>
              <a:defRPr sz="2400">
                <a:solidFill>
                  <a:schemeClr val="tx1"/>
                </a:solidFill>
                <a:latin typeface="Times New Roman" panose="02020603050405020304" pitchFamily="18" charset="0"/>
              </a:defRPr>
            </a:lvl9pPr>
          </a:lstStyle>
          <a:p>
            <a:r>
              <a:rPr kumimoji="1" lang="en-US" sz="900">
                <a:latin typeface="Tahoma" panose="020B0604030504040204" pitchFamily="34" charset="0"/>
              </a:rPr>
              <a:t>IIL-Webinar</a:t>
            </a:r>
          </a:p>
        </p:txBody>
      </p:sp>
      <p:sp>
        <p:nvSpPr>
          <p:cNvPr id="3" name="Header Placeholder 2">
            <a:extLst>
              <a:ext uri="{FF2B5EF4-FFF2-40B4-BE49-F238E27FC236}">
                <a16:creationId xmlns:a16="http://schemas.microsoft.com/office/drawing/2014/main" id="{9AB1404A-8C3C-47F5-8985-05179A7CAD57}"/>
              </a:ext>
            </a:extLst>
          </p:cNvPr>
          <p:cNvSpPr>
            <a:spLocks noGrp="1"/>
          </p:cNvSpPr>
          <p:nvPr>
            <p:ph type="hdr" sz="quarter"/>
          </p:nvPr>
        </p:nvSpPr>
        <p:spPr/>
        <p:txBody>
          <a:bodyPr/>
          <a:lstStyle/>
          <a:p>
            <a:pPr>
              <a:defRPr/>
            </a:pPr>
            <a:r>
              <a:rPr lang="en-US"/>
              <a:t>AI and Data Analytics</a:t>
            </a:r>
          </a:p>
        </p:txBody>
      </p:sp>
      <p:sp>
        <p:nvSpPr>
          <p:cNvPr id="4" name="Footer Placeholder 3">
            <a:extLst>
              <a:ext uri="{FF2B5EF4-FFF2-40B4-BE49-F238E27FC236}">
                <a16:creationId xmlns:a16="http://schemas.microsoft.com/office/drawing/2014/main" id="{0A4688FA-EF4E-4FBE-8CAB-9CC817D287EA}"/>
              </a:ext>
            </a:extLst>
          </p:cNvPr>
          <p:cNvSpPr>
            <a:spLocks noGrp="1"/>
          </p:cNvSpPr>
          <p:nvPr>
            <p:ph type="ftr" sz="quarter" idx="4"/>
          </p:nvPr>
        </p:nvSpPr>
        <p:spPr/>
        <p:txBody>
          <a:bodyPr/>
          <a:lstStyle/>
          <a:p>
            <a:r>
              <a:rPr lang="en-US"/>
              <a:t>IIBA Central Albany</a:t>
            </a:r>
            <a:endParaRPr lang="en-US" dirty="0"/>
          </a:p>
        </p:txBody>
      </p:sp>
      <p:sp>
        <p:nvSpPr>
          <p:cNvPr id="5" name="Date Placeholder 4">
            <a:extLst>
              <a:ext uri="{FF2B5EF4-FFF2-40B4-BE49-F238E27FC236}">
                <a16:creationId xmlns:a16="http://schemas.microsoft.com/office/drawing/2014/main" id="{94916ED0-8EB0-4EF1-ACDB-B324C6C7BA31}"/>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1465363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7A81FE0C-C8A0-4ED0-88F5-792B164843BF}"/>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3ED46B46-B60D-4301-8B63-70AFB53C5C3B}"/>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11EB4CBA-3E15-4F24-86AE-A804EE13FB3D}"/>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1679332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603E4503-B308-4F11-98E8-61C6A9B3AE15}"/>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68713893-949A-4F48-83E6-C12D17255827}"/>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D1CEFEBB-023E-41F9-A031-C653F73DC4DB}"/>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51500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F506636C-8F18-4DE2-87DE-56F2EBB7EC61}"/>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58619769-180F-428B-8A3E-1BC3765508D7}"/>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2E704B8C-3EF7-42AA-9412-946F4E3AC473}"/>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265916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Problems are identified instinctively or organically</a:t>
            </a:r>
          </a:p>
        </p:txBody>
      </p:sp>
      <p:sp>
        <p:nvSpPr>
          <p:cNvPr id="7" name="Header Placeholder 6">
            <a:extLst>
              <a:ext uri="{FF2B5EF4-FFF2-40B4-BE49-F238E27FC236}">
                <a16:creationId xmlns:a16="http://schemas.microsoft.com/office/drawing/2014/main" id="{0152BB07-B329-4AEF-A70C-CEC58537A0D8}"/>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455D9E06-E065-497E-B119-03AE200E3998}"/>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3D5D6BB4-E58B-4596-9CCF-8ADE9C10AE37}"/>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82456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BCBED-5C23-2254-BB9C-54BDC89959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691F1E-8982-34AB-8779-82600FECBA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76E4E4-317E-A59F-F0C7-8194A2B80456}"/>
              </a:ext>
            </a:extLst>
          </p:cNvPr>
          <p:cNvSpPr>
            <a:spLocks noGrp="1"/>
          </p:cNvSpPr>
          <p:nvPr>
            <p:ph type="body" idx="1"/>
          </p:nvPr>
        </p:nvSpPr>
        <p:spPr/>
        <p:txBody>
          <a:bodyPr/>
          <a:lstStyle/>
          <a:p>
            <a:r>
              <a:rPr lang="en-US" dirty="0"/>
              <a:t> Here are some ways I could help you as a business analyst identify and understand stakeholders for an initiative to increase sales volume of IIBA certification online training:</a:t>
            </a:r>
          </a:p>
          <a:p>
            <a:endParaRPr lang="en-US" dirty="0"/>
          </a:p>
          <a:p>
            <a:r>
              <a:rPr lang="en-US" dirty="0"/>
              <a:t>- Conduct stakeholder analysis to identify individuals/groups that would be impacted by or influential to the sales initiative. This could include:</a:t>
            </a:r>
          </a:p>
          <a:p>
            <a:endParaRPr lang="en-US" dirty="0"/>
          </a:p>
          <a:p>
            <a:r>
              <a:rPr lang="en-US" dirty="0"/>
              <a:t>- Internal stakeholders - sales team, marketing team, product team, customer support, executives</a:t>
            </a:r>
          </a:p>
          <a:p>
            <a:endParaRPr lang="en-US" dirty="0"/>
          </a:p>
          <a:p>
            <a:r>
              <a:rPr lang="en-US" dirty="0"/>
              <a:t>- External stakeholders - current customers, prospective students, certification boards, competitors</a:t>
            </a:r>
          </a:p>
          <a:p>
            <a:endParaRPr lang="en-US" dirty="0"/>
          </a:p>
          <a:p>
            <a:r>
              <a:rPr lang="en-US" dirty="0"/>
              <a:t>- Interview or survey key stakeholder groups to gather requirements and perspectives:</a:t>
            </a:r>
          </a:p>
          <a:p>
            <a:endParaRPr lang="en-US" dirty="0"/>
          </a:p>
          <a:p>
            <a:r>
              <a:rPr lang="en-US" dirty="0"/>
              <a:t>- Sales team - understand challenges, needs, ideas to improve sales</a:t>
            </a:r>
          </a:p>
          <a:p>
            <a:endParaRPr lang="en-US" dirty="0"/>
          </a:p>
          <a:p>
            <a:r>
              <a:rPr lang="en-US" dirty="0"/>
              <a:t>- Current students - satisfaction, likelihood to recommend, additional courses of interest</a:t>
            </a:r>
          </a:p>
          <a:p>
            <a:endParaRPr lang="en-US" dirty="0"/>
          </a:p>
          <a:p>
            <a:r>
              <a:rPr lang="en-US" dirty="0"/>
              <a:t>- Prospective students - awareness of offerings, factors influencing provider choice</a:t>
            </a:r>
          </a:p>
          <a:p>
            <a:endParaRPr lang="en-US" dirty="0"/>
          </a:p>
          <a:p>
            <a:r>
              <a:rPr lang="en-US" dirty="0"/>
              <a:t>- Competitors - analyze their offerings and identify competitive advantages</a:t>
            </a:r>
          </a:p>
          <a:p>
            <a:endParaRPr lang="en-US" dirty="0"/>
          </a:p>
          <a:p>
            <a:r>
              <a:rPr lang="en-US" dirty="0"/>
              <a:t>- Facilitate workshops with sales team to map out their process and identify pain points or opportunities</a:t>
            </a:r>
          </a:p>
          <a:p>
            <a:endParaRPr lang="en-US" dirty="0"/>
          </a:p>
          <a:p>
            <a:r>
              <a:rPr lang="en-US" dirty="0"/>
              <a:t>- Send out surveys and review data and feedback from current students to understand satisfaction levels and improvement areas</a:t>
            </a:r>
          </a:p>
          <a:p>
            <a:endParaRPr lang="en-US" dirty="0"/>
          </a:p>
          <a:p>
            <a:r>
              <a:rPr lang="en-US" dirty="0"/>
              <a:t>- Review marketing analytics data to identify trends in acquisition channels and effectiveness </a:t>
            </a:r>
          </a:p>
          <a:p>
            <a:endParaRPr lang="en-US" dirty="0"/>
          </a:p>
          <a:p>
            <a:r>
              <a:rPr lang="en-US" dirty="0"/>
              <a:t>- Develop empathy maps and buyer personas to capture key details on stakeholder groups</a:t>
            </a:r>
          </a:p>
          <a:p>
            <a:endParaRPr lang="en-US" dirty="0"/>
          </a:p>
          <a:p>
            <a:r>
              <a:rPr lang="en-US" dirty="0"/>
              <a:t>- Document key findings from stakeholder analysis in a stakeholder register that outlines their interests, expectations, and level of influence</a:t>
            </a:r>
          </a:p>
          <a:p>
            <a:endParaRPr lang="en-US" dirty="0"/>
          </a:p>
          <a:p>
            <a:r>
              <a:rPr lang="en-US" dirty="0"/>
              <a:t>- Present insights to product team and executives with recommendations for high priority opportunities to increase sales volume based on stakeholder needs</a:t>
            </a:r>
          </a:p>
          <a:p>
            <a:endParaRPr lang="en-US" dirty="0"/>
          </a:p>
          <a:p>
            <a:r>
              <a:rPr lang="en-US" dirty="0"/>
              <a:t>- Set up regular touchpoints with stakeholder groups to validate solutions and gather continuous feedback</a:t>
            </a:r>
          </a:p>
        </p:txBody>
      </p:sp>
      <p:sp>
        <p:nvSpPr>
          <p:cNvPr id="7" name="Header Placeholder 6">
            <a:extLst>
              <a:ext uri="{FF2B5EF4-FFF2-40B4-BE49-F238E27FC236}">
                <a16:creationId xmlns:a16="http://schemas.microsoft.com/office/drawing/2014/main" id="{25D6DC3D-041F-F968-7941-CF3722720A71}"/>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F626CE50-A951-7E9E-BAB1-AE79AB427731}"/>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1C3C042E-F0CA-BBCF-1C2E-372D89AAC2C0}"/>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534070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CD33B5-458D-4920-1711-5B1F0D1223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1F0B92-95A2-36B3-4F2A-BB6C22EA29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9AA3A3-97B8-B704-C516-2C7957291C66}"/>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8AF799CE-6576-E846-8FFA-BDEC807D5AD0}"/>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C02218E8-987B-01F4-7166-FC626E799D45}"/>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88BD7216-4B8A-893A-00EB-5D30C98BBAFF}"/>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2265238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EF091-633C-CEAA-C88A-42E94E29CDB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747712-C507-4EF7-C27E-3EEF9650E6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C53DDB-3CB5-8723-6B9B-3E8E723FD4A3}"/>
              </a:ext>
            </a:extLst>
          </p:cNvPr>
          <p:cNvSpPr>
            <a:spLocks noGrp="1"/>
          </p:cNvSpPr>
          <p:nvPr>
            <p:ph type="body" idx="1"/>
          </p:nvPr>
        </p:nvSpPr>
        <p:spPr/>
        <p:txBody>
          <a:bodyPr/>
          <a:lstStyle/>
          <a:p>
            <a:endParaRPr lang="en-US" dirty="0"/>
          </a:p>
        </p:txBody>
      </p:sp>
      <p:sp>
        <p:nvSpPr>
          <p:cNvPr id="7" name="Header Placeholder 6">
            <a:extLst>
              <a:ext uri="{FF2B5EF4-FFF2-40B4-BE49-F238E27FC236}">
                <a16:creationId xmlns:a16="http://schemas.microsoft.com/office/drawing/2014/main" id="{9565BC16-B534-B0FF-0EED-1DCDD04C33F6}"/>
              </a:ext>
            </a:extLst>
          </p:cNvPr>
          <p:cNvSpPr>
            <a:spLocks noGrp="1"/>
          </p:cNvSpPr>
          <p:nvPr>
            <p:ph type="hdr" sz="quarter"/>
          </p:nvPr>
        </p:nvSpPr>
        <p:spPr/>
        <p:txBody>
          <a:bodyPr/>
          <a:lstStyle/>
          <a:p>
            <a:pPr>
              <a:defRPr/>
            </a:pPr>
            <a:r>
              <a:rPr lang="en-US"/>
              <a:t>AI and Data Analytics</a:t>
            </a:r>
          </a:p>
        </p:txBody>
      </p:sp>
      <p:sp>
        <p:nvSpPr>
          <p:cNvPr id="8" name="Footer Placeholder 7">
            <a:extLst>
              <a:ext uri="{FF2B5EF4-FFF2-40B4-BE49-F238E27FC236}">
                <a16:creationId xmlns:a16="http://schemas.microsoft.com/office/drawing/2014/main" id="{D52795A3-3115-A875-4C43-E9C7FBD88626}"/>
              </a:ext>
            </a:extLst>
          </p:cNvPr>
          <p:cNvSpPr>
            <a:spLocks noGrp="1"/>
          </p:cNvSpPr>
          <p:nvPr>
            <p:ph type="ftr" sz="quarter" idx="4"/>
          </p:nvPr>
        </p:nvSpPr>
        <p:spPr/>
        <p:txBody>
          <a:bodyPr/>
          <a:lstStyle/>
          <a:p>
            <a:r>
              <a:rPr lang="en-US"/>
              <a:t>IIBA Central Albany</a:t>
            </a:r>
            <a:endParaRPr lang="en-US" dirty="0"/>
          </a:p>
        </p:txBody>
      </p:sp>
      <p:sp>
        <p:nvSpPr>
          <p:cNvPr id="9" name="Date Placeholder 8">
            <a:extLst>
              <a:ext uri="{FF2B5EF4-FFF2-40B4-BE49-F238E27FC236}">
                <a16:creationId xmlns:a16="http://schemas.microsoft.com/office/drawing/2014/main" id="{77921EA7-DCD1-B2F9-012F-EA1BB8D3BAB9}"/>
              </a:ext>
            </a:extLst>
          </p:cNvPr>
          <p:cNvSpPr>
            <a:spLocks noGrp="1"/>
          </p:cNvSpPr>
          <p:nvPr>
            <p:ph type="dt" idx="1"/>
          </p:nvPr>
        </p:nvSpPr>
        <p:spPr/>
        <p:txBody>
          <a:bodyPr/>
          <a:lstStyle/>
          <a:p>
            <a:r>
              <a:rPr lang="en-US"/>
              <a:t>06-Feb-2024</a:t>
            </a:r>
            <a:endParaRPr lang="en-US" dirty="0"/>
          </a:p>
        </p:txBody>
      </p:sp>
    </p:spTree>
    <p:extLst>
      <p:ext uri="{BB962C8B-B14F-4D97-AF65-F5344CB8AC3E}">
        <p14:creationId xmlns:p14="http://schemas.microsoft.com/office/powerpoint/2010/main" val="3999353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366838" y="2057400"/>
            <a:ext cx="7775575"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79D08DCE-F55C-490D-ACB4-B22F2364AEA7}" type="slidenum">
              <a:rPr lang="en-US"/>
              <a:pPr>
                <a:defRPr/>
              </a:pPr>
              <a:t>‹#›</a:t>
            </a:fld>
            <a:endParaRPr lang="en-US" dirty="0"/>
          </a:p>
        </p:txBody>
      </p:sp>
    </p:spTree>
    <p:extLst>
      <p:ext uri="{BB962C8B-B14F-4D97-AF65-F5344CB8AC3E}">
        <p14:creationId xmlns:p14="http://schemas.microsoft.com/office/powerpoint/2010/main" val="39252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C4B6C12F-B39C-42AF-BE0E-95D1F625CBC1}" type="slidenum">
              <a:rPr lang="en-US"/>
              <a:pPr>
                <a:defRPr/>
              </a:pPr>
              <a:t>‹#›</a:t>
            </a:fld>
            <a:endParaRPr lang="en-US" dirty="0"/>
          </a:p>
        </p:txBody>
      </p:sp>
    </p:spTree>
    <p:extLst>
      <p:ext uri="{BB962C8B-B14F-4D97-AF65-F5344CB8AC3E}">
        <p14:creationId xmlns:p14="http://schemas.microsoft.com/office/powerpoint/2010/main" val="137074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304800"/>
            <a:ext cx="200025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04800"/>
            <a:ext cx="584835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7B95C6E8-E177-4698-9288-0B77C813742E}" type="slidenum">
              <a:rPr lang="en-US"/>
              <a:pPr>
                <a:defRPr/>
              </a:pPr>
              <a:t>‹#›</a:t>
            </a:fld>
            <a:endParaRPr lang="en-US" dirty="0"/>
          </a:p>
        </p:txBody>
      </p:sp>
    </p:spTree>
    <p:extLst>
      <p:ext uri="{BB962C8B-B14F-4D97-AF65-F5344CB8AC3E}">
        <p14:creationId xmlns:p14="http://schemas.microsoft.com/office/powerpoint/2010/main" val="109921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924800" cy="574675"/>
          </a:xfrm>
        </p:spPr>
        <p:txBody>
          <a:bodyPr/>
          <a:lstStyle/>
          <a:p>
            <a:r>
              <a:rPr lang="en-US"/>
              <a:t>Click to edit Master title style</a:t>
            </a:r>
          </a:p>
        </p:txBody>
      </p:sp>
      <p:sp>
        <p:nvSpPr>
          <p:cNvPr id="3" name="Text Placeholder 2"/>
          <p:cNvSpPr>
            <a:spLocks noGrp="1"/>
          </p:cNvSpPr>
          <p:nvPr>
            <p:ph type="body" sz="half" idx="1"/>
          </p:nvPr>
        </p:nvSpPr>
        <p:spPr>
          <a:xfrm>
            <a:off x="990600" y="1524000"/>
            <a:ext cx="38862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029200" y="1524000"/>
            <a:ext cx="3886200" cy="232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029200" y="4000500"/>
            <a:ext cx="3886200" cy="232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p:cNvSpPr>
            <a:spLocks noGrp="1" noChangeArrowheads="1"/>
          </p:cNvSpPr>
          <p:nvPr>
            <p:ph type="sldNum" sz="quarter" idx="10"/>
          </p:nvPr>
        </p:nvSpPr>
        <p:spPr>
          <a:ln/>
        </p:spPr>
        <p:txBody>
          <a:bodyPr/>
          <a:lstStyle>
            <a:lvl1pPr>
              <a:defRPr/>
            </a:lvl1pPr>
          </a:lstStyle>
          <a:p>
            <a:pPr>
              <a:defRPr/>
            </a:pPr>
            <a:fld id="{CD760BA7-A4C2-48AC-889D-8B2EAC9A4C03}" type="slidenum">
              <a:rPr lang="en-US"/>
              <a:pPr>
                <a:defRPr/>
              </a:pPr>
              <a:t>‹#›</a:t>
            </a:fld>
            <a:endParaRPr lang="en-US" dirty="0"/>
          </a:p>
        </p:txBody>
      </p:sp>
    </p:spTree>
    <p:extLst>
      <p:ext uri="{BB962C8B-B14F-4D97-AF65-F5344CB8AC3E}">
        <p14:creationId xmlns:p14="http://schemas.microsoft.com/office/powerpoint/2010/main" val="3296065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924800" cy="574675"/>
          </a:xfrm>
        </p:spPr>
        <p:txBody>
          <a:bodyPr/>
          <a:lstStyle/>
          <a:p>
            <a:r>
              <a:rPr lang="en-US"/>
              <a:t>Click to edit Master title style</a:t>
            </a:r>
          </a:p>
        </p:txBody>
      </p:sp>
      <p:sp>
        <p:nvSpPr>
          <p:cNvPr id="3" name="Text Placeholder 2"/>
          <p:cNvSpPr>
            <a:spLocks noGrp="1"/>
          </p:cNvSpPr>
          <p:nvPr>
            <p:ph type="body" sz="half" idx="1"/>
          </p:nvPr>
        </p:nvSpPr>
        <p:spPr>
          <a:xfrm>
            <a:off x="990600" y="1524000"/>
            <a:ext cx="38862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5029200" y="1524000"/>
            <a:ext cx="3886200" cy="4800600"/>
          </a:xfrm>
        </p:spPr>
        <p:txBody>
          <a:bodyPr/>
          <a:lstStyle/>
          <a:p>
            <a:pPr lvl="0"/>
            <a:r>
              <a:rPr lang="en-US" noProof="0" dirty="0"/>
              <a:t>Click icon to add clip art</a:t>
            </a:r>
          </a:p>
        </p:txBody>
      </p:sp>
      <p:sp>
        <p:nvSpPr>
          <p:cNvPr id="5" name="Rectangle 8"/>
          <p:cNvSpPr>
            <a:spLocks noGrp="1" noChangeArrowheads="1"/>
          </p:cNvSpPr>
          <p:nvPr>
            <p:ph type="sldNum" sz="quarter" idx="10"/>
          </p:nvPr>
        </p:nvSpPr>
        <p:spPr>
          <a:ln/>
        </p:spPr>
        <p:txBody>
          <a:bodyPr/>
          <a:lstStyle>
            <a:lvl1pPr>
              <a:defRPr/>
            </a:lvl1pPr>
          </a:lstStyle>
          <a:p>
            <a:pPr>
              <a:defRPr/>
            </a:pPr>
            <a:fld id="{59D7EAE2-0CC7-41F7-B7CA-514D45D0A3DC}" type="slidenum">
              <a:rPr lang="en-US"/>
              <a:pPr>
                <a:defRPr/>
              </a:pPr>
              <a:t>‹#›</a:t>
            </a:fld>
            <a:endParaRPr lang="en-US" dirty="0"/>
          </a:p>
        </p:txBody>
      </p:sp>
    </p:spTree>
    <p:extLst>
      <p:ext uri="{BB962C8B-B14F-4D97-AF65-F5344CB8AC3E}">
        <p14:creationId xmlns:p14="http://schemas.microsoft.com/office/powerpoint/2010/main" val="4082970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924800" cy="574675"/>
          </a:xfrm>
        </p:spPr>
        <p:txBody>
          <a:bodyPr/>
          <a:lstStyle/>
          <a:p>
            <a:r>
              <a:rPr lang="en-US"/>
              <a:t>Click to edit Master title style</a:t>
            </a:r>
          </a:p>
        </p:txBody>
      </p:sp>
      <p:sp>
        <p:nvSpPr>
          <p:cNvPr id="3" name="Text Placeholder 2"/>
          <p:cNvSpPr>
            <a:spLocks noGrp="1"/>
          </p:cNvSpPr>
          <p:nvPr>
            <p:ph type="body" sz="half" idx="1"/>
          </p:nvPr>
        </p:nvSpPr>
        <p:spPr>
          <a:xfrm>
            <a:off x="990600" y="1524000"/>
            <a:ext cx="38862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524000"/>
            <a:ext cx="38862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sldNum" sz="quarter" idx="10"/>
          </p:nvPr>
        </p:nvSpPr>
        <p:spPr>
          <a:ln/>
        </p:spPr>
        <p:txBody>
          <a:bodyPr/>
          <a:lstStyle>
            <a:lvl1pPr>
              <a:defRPr/>
            </a:lvl1pPr>
          </a:lstStyle>
          <a:p>
            <a:pPr>
              <a:defRPr/>
            </a:pPr>
            <a:fld id="{67F0600B-17FD-4BF3-BC86-31FAD0CA2C33}" type="slidenum">
              <a:rPr lang="en-US"/>
              <a:pPr>
                <a:defRPr/>
              </a:pPr>
              <a:t>‹#›</a:t>
            </a:fld>
            <a:endParaRPr lang="en-US" dirty="0"/>
          </a:p>
        </p:txBody>
      </p:sp>
    </p:spTree>
    <p:extLst>
      <p:ext uri="{BB962C8B-B14F-4D97-AF65-F5344CB8AC3E}">
        <p14:creationId xmlns:p14="http://schemas.microsoft.com/office/powerpoint/2010/main" val="688257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924800" cy="574675"/>
          </a:xfrm>
        </p:spPr>
        <p:txBody>
          <a:bodyPr/>
          <a:lstStyle/>
          <a:p>
            <a:r>
              <a:rPr lang="en-US"/>
              <a:t>Click to edit Master title style</a:t>
            </a:r>
          </a:p>
        </p:txBody>
      </p:sp>
      <p:sp>
        <p:nvSpPr>
          <p:cNvPr id="3" name="Content Placeholder 2"/>
          <p:cNvSpPr>
            <a:spLocks noGrp="1"/>
          </p:cNvSpPr>
          <p:nvPr>
            <p:ph sz="half" idx="1"/>
          </p:nvPr>
        </p:nvSpPr>
        <p:spPr>
          <a:xfrm>
            <a:off x="990600" y="1524000"/>
            <a:ext cx="38862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00" y="1524000"/>
            <a:ext cx="38862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sldNum" sz="quarter" idx="10"/>
          </p:nvPr>
        </p:nvSpPr>
        <p:spPr>
          <a:ln/>
        </p:spPr>
        <p:txBody>
          <a:bodyPr/>
          <a:lstStyle>
            <a:lvl1pPr>
              <a:defRPr/>
            </a:lvl1pPr>
          </a:lstStyle>
          <a:p>
            <a:pPr>
              <a:defRPr/>
            </a:pPr>
            <a:fld id="{DF3CC465-914B-4791-91B3-6F500DA98EC5}" type="slidenum">
              <a:rPr lang="en-US"/>
              <a:pPr>
                <a:defRPr/>
              </a:pPr>
              <a:t>‹#›</a:t>
            </a:fld>
            <a:endParaRPr lang="en-US" dirty="0"/>
          </a:p>
        </p:txBody>
      </p:sp>
    </p:spTree>
    <p:extLst>
      <p:ext uri="{BB962C8B-B14F-4D97-AF65-F5344CB8AC3E}">
        <p14:creationId xmlns:p14="http://schemas.microsoft.com/office/powerpoint/2010/main" val="4107953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CA"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r>
              <a:rPr lang="en-US">
                <a:solidFill>
                  <a:prstClr val="black">
                    <a:tint val="75000"/>
                  </a:prstClr>
                </a:solidFill>
              </a:rPr>
              <a:t>(c) Tom Tomasovic - 2022</a:t>
            </a:r>
            <a:endParaRPr lang="en-CA"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FD764A91-3670-4891-93F3-13C38A2435CA}"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8275739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407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 Tom Tomasovic - 2022</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7DB7C0-CE8B-4F50-814F-85E104CFBC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70937430"/>
      </p:ext>
    </p:extLst>
  </p:cSld>
  <p:clrMapOvr>
    <a:masterClrMapping/>
  </p:clrMapOvr>
  <p:transition>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p:cNvSpPr>
            <a:spLocks noGrp="1"/>
          </p:cNvSpPr>
          <p:nvPr>
            <p:ph sz="half" idx="1"/>
          </p:nvPr>
        </p:nvSpPr>
        <p:spPr>
          <a:xfrm>
            <a:off x="669925" y="1263650"/>
            <a:ext cx="3933825" cy="4773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6150" y="1263650"/>
            <a:ext cx="3935413" cy="4773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6269038" y="6724650"/>
            <a:ext cx="1520825" cy="285750"/>
          </a:xfrm>
          <a:prstGeom prst="rect">
            <a:avLst/>
          </a:prstGeom>
          <a:ln/>
        </p:spPr>
        <p:txBody>
          <a:bodyPr/>
          <a:lstStyle>
            <a:lvl1pPr>
              <a:defRPr/>
            </a:lvl1pPr>
          </a:lstStyle>
          <a:p>
            <a:r>
              <a:rPr lang="en-US">
                <a:solidFill>
                  <a:prstClr val="black">
                    <a:tint val="75000"/>
                  </a:prstClr>
                </a:solidFill>
              </a:rPr>
              <a:t>(c) Tom Tomasovic - 2022</a:t>
            </a:r>
            <a:endParaRPr lang="en-GB" dirty="0">
              <a:solidFill>
                <a:prstClr val="black">
                  <a:tint val="75000"/>
                </a:prstClr>
              </a:solidFill>
            </a:endParaRPr>
          </a:p>
        </p:txBody>
      </p:sp>
      <p:sp>
        <p:nvSpPr>
          <p:cNvPr id="6" name="Rectangle 6"/>
          <p:cNvSpPr>
            <a:spLocks noGrp="1" noChangeArrowheads="1"/>
          </p:cNvSpPr>
          <p:nvPr>
            <p:ph type="dt" sz="half" idx="11"/>
          </p:nvPr>
        </p:nvSpPr>
        <p:spPr>
          <a:xfrm>
            <a:off x="185738" y="6727825"/>
            <a:ext cx="1800225" cy="265113"/>
          </a:xfrm>
          <a:prstGeom prst="rect">
            <a:avLst/>
          </a:prstGeom>
          <a:ln/>
        </p:spPr>
        <p:txBody>
          <a:bodyPr/>
          <a:lstStyle>
            <a:lvl1pPr>
              <a:defRPr/>
            </a:lvl1pPr>
          </a:lstStyle>
          <a:p>
            <a:endParaRPr lang="en-GB" dirty="0">
              <a:solidFill>
                <a:prstClr val="black">
                  <a:tint val="75000"/>
                </a:prstClr>
              </a:solidFill>
            </a:endParaRPr>
          </a:p>
        </p:txBody>
      </p:sp>
    </p:spTree>
    <p:extLst>
      <p:ext uri="{BB962C8B-B14F-4D97-AF65-F5344CB8AC3E}">
        <p14:creationId xmlns:p14="http://schemas.microsoft.com/office/powerpoint/2010/main" val="18390875"/>
      </p:ext>
    </p:extLst>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177" y="4078276"/>
            <a:ext cx="7772400" cy="1362075"/>
          </a:xfrm>
        </p:spPr>
        <p:txBody>
          <a:bodyPr anchor="t"/>
          <a:lstStyle>
            <a:lvl1pPr algn="l">
              <a:defRPr sz="4000" b="1" cap="small" baseline="0">
                <a:solidFill>
                  <a:schemeClr val="accent1">
                    <a:lumMod val="90000"/>
                    <a:lumOff val="10000"/>
                  </a:schemeClr>
                </a:solidFill>
                <a:latin typeface="Calisto MT"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765177" y="2578089"/>
            <a:ext cx="7772400" cy="1500187"/>
          </a:xfrm>
        </p:spPr>
        <p:txBody>
          <a:bodyPr anchor="b"/>
          <a:lstStyle>
            <a:lvl1pPr marL="0" indent="0">
              <a:buNone/>
              <a:defRPr sz="2000">
                <a:solidFill>
                  <a:schemeClr val="accent1">
                    <a:lumMod val="90000"/>
                    <a:lumOff val="10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A88874C2-06F7-4A0D-AB5F-5CA4EE2D7EF5}" type="slidenum">
              <a:rPr lang="en-US"/>
              <a:pPr>
                <a:defRPr/>
              </a:pPr>
              <a:t>‹#›</a:t>
            </a:fld>
            <a:endParaRPr lang="en-US" dirty="0"/>
          </a:p>
        </p:txBody>
      </p:sp>
    </p:spTree>
    <p:extLst>
      <p:ext uri="{BB962C8B-B14F-4D97-AF65-F5344CB8AC3E}">
        <p14:creationId xmlns:p14="http://schemas.microsoft.com/office/powerpoint/2010/main" val="1715956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72986871"/>
      </p:ext>
    </p:extLst>
  </p:cSld>
  <p:clrMapOvr>
    <a:masterClrMapping/>
  </p:clrMapOvr>
  <p:transition>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41313" y="396875"/>
            <a:ext cx="8115300" cy="768350"/>
          </a:xfrm>
        </p:spPr>
        <p:txBody>
          <a:bodyPr/>
          <a:lstStyle/>
          <a:p>
            <a:r>
              <a:rPr lang="en-US"/>
              <a:t>Click to edit Master title style</a:t>
            </a:r>
          </a:p>
        </p:txBody>
      </p:sp>
      <p:sp>
        <p:nvSpPr>
          <p:cNvPr id="3" name="Table Placeholder 2"/>
          <p:cNvSpPr>
            <a:spLocks noGrp="1"/>
          </p:cNvSpPr>
          <p:nvPr>
            <p:ph type="tbl" idx="1"/>
          </p:nvPr>
        </p:nvSpPr>
        <p:spPr>
          <a:xfrm>
            <a:off x="338138" y="1306513"/>
            <a:ext cx="8069262" cy="4389437"/>
          </a:xfrm>
        </p:spPr>
        <p:txBody>
          <a:bodyPr/>
          <a:lstStyle/>
          <a:p>
            <a:pPr lvl="0"/>
            <a:endParaRPr lang="en-US" noProof="0" dirty="0"/>
          </a:p>
        </p:txBody>
      </p:sp>
    </p:spTree>
    <p:extLst>
      <p:ext uri="{BB962C8B-B14F-4D97-AF65-F5344CB8AC3E}">
        <p14:creationId xmlns:p14="http://schemas.microsoft.com/office/powerpoint/2010/main" val="3092061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1313" y="396875"/>
            <a:ext cx="8115300" cy="768350"/>
          </a:xfrm>
        </p:spPr>
        <p:txBody>
          <a:bodyPr/>
          <a:lstStyle/>
          <a:p>
            <a:r>
              <a:rPr lang="en-US"/>
              <a:t>Click to edit Master title style</a:t>
            </a:r>
          </a:p>
        </p:txBody>
      </p:sp>
      <p:sp>
        <p:nvSpPr>
          <p:cNvPr id="3" name="Text Placeholder 2"/>
          <p:cNvSpPr>
            <a:spLocks noGrp="1"/>
          </p:cNvSpPr>
          <p:nvPr>
            <p:ph type="body" sz="half" idx="1"/>
          </p:nvPr>
        </p:nvSpPr>
        <p:spPr>
          <a:xfrm>
            <a:off x="338138" y="1306513"/>
            <a:ext cx="3957637"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8175" y="1306513"/>
            <a:ext cx="3959225"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64079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endParaRPr lang="en-CA"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 Tom Tomasovic - 2022</a:t>
            </a:r>
            <a:endParaRPr lang="en-CA"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9DFEE0E-9AF5-4A4E-888B-CE75A4EB0242}" type="slidenum">
              <a:rPr lang="en-CA">
                <a:solidFill>
                  <a:prstClr val="black">
                    <a:tint val="75000"/>
                  </a:prstClr>
                </a:solidFill>
              </a:rPr>
              <a:pPr>
                <a:defRPr/>
              </a:pPr>
              <a:t>‹#›</a:t>
            </a:fld>
            <a:endParaRPr lang="en-CA" dirty="0">
              <a:solidFill>
                <a:prstClr val="black">
                  <a:tint val="75000"/>
                </a:prstClr>
              </a:solidFill>
            </a:endParaRPr>
          </a:p>
        </p:txBody>
      </p:sp>
    </p:spTree>
    <p:extLst>
      <p:ext uri="{BB962C8B-B14F-4D97-AF65-F5344CB8AC3E}">
        <p14:creationId xmlns:p14="http://schemas.microsoft.com/office/powerpoint/2010/main" val="140313476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CA"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r>
              <a:rPr lang="en-US">
                <a:solidFill>
                  <a:prstClr val="black">
                    <a:tint val="75000"/>
                  </a:prstClr>
                </a:solidFill>
              </a:rPr>
              <a:t>(c) Tom Tomasovic - 2022</a:t>
            </a:r>
            <a:endParaRPr lang="en-CA"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FD764A91-3670-4891-93F3-13C38A2435CA}"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74240296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8240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 Tom Tomasovic - 2022</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67DB7C0-CE8B-4F50-814F-85E104CFBC4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1395168"/>
      </p:ext>
    </p:extLst>
  </p:cSld>
  <p:clrMapOvr>
    <a:masterClrMapping/>
  </p:clrMapOvr>
  <p:transition>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p:cNvSpPr>
            <a:spLocks noGrp="1"/>
          </p:cNvSpPr>
          <p:nvPr>
            <p:ph sz="half" idx="1"/>
          </p:nvPr>
        </p:nvSpPr>
        <p:spPr>
          <a:xfrm>
            <a:off x="669925" y="1263650"/>
            <a:ext cx="3933825" cy="4773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6150" y="1263650"/>
            <a:ext cx="3935413" cy="4773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6269038" y="6724650"/>
            <a:ext cx="1520825" cy="285750"/>
          </a:xfrm>
          <a:prstGeom prst="rect">
            <a:avLst/>
          </a:prstGeom>
          <a:ln/>
        </p:spPr>
        <p:txBody>
          <a:bodyPr/>
          <a:lstStyle>
            <a:lvl1pPr>
              <a:defRPr/>
            </a:lvl1pPr>
          </a:lstStyle>
          <a:p>
            <a:r>
              <a:rPr lang="en-US">
                <a:solidFill>
                  <a:prstClr val="black">
                    <a:tint val="75000"/>
                  </a:prstClr>
                </a:solidFill>
              </a:rPr>
              <a:t>(c) Tom Tomasovic - 2022</a:t>
            </a:r>
            <a:endParaRPr lang="en-GB" dirty="0">
              <a:solidFill>
                <a:prstClr val="black">
                  <a:tint val="75000"/>
                </a:prstClr>
              </a:solidFill>
            </a:endParaRPr>
          </a:p>
        </p:txBody>
      </p:sp>
      <p:sp>
        <p:nvSpPr>
          <p:cNvPr id="6" name="Rectangle 6"/>
          <p:cNvSpPr>
            <a:spLocks noGrp="1" noChangeArrowheads="1"/>
          </p:cNvSpPr>
          <p:nvPr>
            <p:ph type="dt" sz="half" idx="11"/>
          </p:nvPr>
        </p:nvSpPr>
        <p:spPr>
          <a:xfrm>
            <a:off x="185738" y="6727825"/>
            <a:ext cx="1800225" cy="265113"/>
          </a:xfrm>
          <a:prstGeom prst="rect">
            <a:avLst/>
          </a:prstGeom>
          <a:ln/>
        </p:spPr>
        <p:txBody>
          <a:bodyPr/>
          <a:lstStyle>
            <a:lvl1pPr>
              <a:defRPr/>
            </a:lvl1pPr>
          </a:lstStyle>
          <a:p>
            <a:endParaRPr lang="en-GB" dirty="0">
              <a:solidFill>
                <a:prstClr val="black">
                  <a:tint val="75000"/>
                </a:prstClr>
              </a:solidFill>
            </a:endParaRPr>
          </a:p>
        </p:txBody>
      </p:sp>
    </p:spTree>
    <p:extLst>
      <p:ext uri="{BB962C8B-B14F-4D97-AF65-F5344CB8AC3E}">
        <p14:creationId xmlns:p14="http://schemas.microsoft.com/office/powerpoint/2010/main" val="4148347310"/>
      </p:ext>
    </p:extLst>
  </p:cSld>
  <p:clrMapOvr>
    <a:masterClrMapping/>
  </p:clrMapOvr>
  <p:transition>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827253443"/>
      </p:ext>
    </p:extLst>
  </p:cSld>
  <p:clrMapOvr>
    <a:masterClrMapping/>
  </p:clrMapOvr>
  <p:transition>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41313" y="396875"/>
            <a:ext cx="8115300" cy="768350"/>
          </a:xfrm>
        </p:spPr>
        <p:txBody>
          <a:bodyPr/>
          <a:lstStyle/>
          <a:p>
            <a:r>
              <a:rPr lang="en-US"/>
              <a:t>Click to edit Master title style</a:t>
            </a:r>
          </a:p>
        </p:txBody>
      </p:sp>
      <p:sp>
        <p:nvSpPr>
          <p:cNvPr id="3" name="Table Placeholder 2"/>
          <p:cNvSpPr>
            <a:spLocks noGrp="1"/>
          </p:cNvSpPr>
          <p:nvPr>
            <p:ph type="tbl" idx="1"/>
          </p:nvPr>
        </p:nvSpPr>
        <p:spPr>
          <a:xfrm>
            <a:off x="338138" y="1306513"/>
            <a:ext cx="8069262" cy="4389437"/>
          </a:xfrm>
        </p:spPr>
        <p:txBody>
          <a:bodyPr/>
          <a:lstStyle/>
          <a:p>
            <a:pPr lvl="0"/>
            <a:endParaRPr lang="en-US" noProof="0" dirty="0"/>
          </a:p>
        </p:txBody>
      </p:sp>
    </p:spTree>
    <p:extLst>
      <p:ext uri="{BB962C8B-B14F-4D97-AF65-F5344CB8AC3E}">
        <p14:creationId xmlns:p14="http://schemas.microsoft.com/office/powerpoint/2010/main" val="46145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90600" y="1524000"/>
            <a:ext cx="3886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524000"/>
            <a:ext cx="3886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sldNum" sz="quarter" idx="10"/>
          </p:nvPr>
        </p:nvSpPr>
        <p:spPr>
          <a:ln/>
        </p:spPr>
        <p:txBody>
          <a:bodyPr/>
          <a:lstStyle>
            <a:lvl1pPr>
              <a:defRPr/>
            </a:lvl1pPr>
          </a:lstStyle>
          <a:p>
            <a:pPr>
              <a:defRPr/>
            </a:pPr>
            <a:fld id="{AFD93423-2274-4A3D-8BF6-2620B8037B67}" type="slidenum">
              <a:rPr lang="en-US"/>
              <a:pPr>
                <a:defRPr/>
              </a:pPr>
              <a:t>‹#›</a:t>
            </a:fld>
            <a:endParaRPr lang="en-US" dirty="0"/>
          </a:p>
        </p:txBody>
      </p:sp>
    </p:spTree>
    <p:extLst>
      <p:ext uri="{BB962C8B-B14F-4D97-AF65-F5344CB8AC3E}">
        <p14:creationId xmlns:p14="http://schemas.microsoft.com/office/powerpoint/2010/main" val="3182340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1313" y="396875"/>
            <a:ext cx="8115300" cy="768350"/>
          </a:xfrm>
        </p:spPr>
        <p:txBody>
          <a:bodyPr/>
          <a:lstStyle/>
          <a:p>
            <a:r>
              <a:rPr lang="en-US"/>
              <a:t>Click to edit Master title style</a:t>
            </a:r>
          </a:p>
        </p:txBody>
      </p:sp>
      <p:sp>
        <p:nvSpPr>
          <p:cNvPr id="3" name="Text Placeholder 2"/>
          <p:cNvSpPr>
            <a:spLocks noGrp="1"/>
          </p:cNvSpPr>
          <p:nvPr>
            <p:ph type="body" sz="half" idx="1"/>
          </p:nvPr>
        </p:nvSpPr>
        <p:spPr>
          <a:xfrm>
            <a:off x="338138" y="1306513"/>
            <a:ext cx="3957637"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8175" y="1306513"/>
            <a:ext cx="3959225"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90308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endParaRPr lang="en-CA"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(c) Tom Tomasovic - 2022</a:t>
            </a:r>
            <a:endParaRPr lang="en-CA"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9DFEE0E-9AF5-4A4E-888B-CE75A4EB0242}" type="slidenum">
              <a:rPr lang="en-CA">
                <a:solidFill>
                  <a:prstClr val="black">
                    <a:tint val="75000"/>
                  </a:prstClr>
                </a:solidFill>
              </a:rPr>
              <a:pPr>
                <a:defRPr/>
              </a:pPr>
              <a:t>‹#›</a:t>
            </a:fld>
            <a:endParaRPr lang="en-CA" dirty="0">
              <a:solidFill>
                <a:prstClr val="black">
                  <a:tint val="75000"/>
                </a:prstClr>
              </a:solidFill>
            </a:endParaRPr>
          </a:p>
        </p:txBody>
      </p:sp>
    </p:spTree>
    <p:extLst>
      <p:ext uri="{BB962C8B-B14F-4D97-AF65-F5344CB8AC3E}">
        <p14:creationId xmlns:p14="http://schemas.microsoft.com/office/powerpoint/2010/main" val="241456201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85727"/>
            <a:ext cx="8229600" cy="728674"/>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sldNum" sz="quarter" idx="10"/>
          </p:nvPr>
        </p:nvSpPr>
        <p:spPr>
          <a:ln/>
        </p:spPr>
        <p:txBody>
          <a:bodyPr/>
          <a:lstStyle>
            <a:lvl1pPr>
              <a:defRPr/>
            </a:lvl1pPr>
          </a:lstStyle>
          <a:p>
            <a:pPr>
              <a:defRPr/>
            </a:pPr>
            <a:fld id="{678B4C87-4C83-4DEB-A161-DEC786FF5D81}" type="slidenum">
              <a:rPr lang="en-US"/>
              <a:pPr>
                <a:defRPr/>
              </a:pPr>
              <a:t>‹#›</a:t>
            </a:fld>
            <a:endParaRPr lang="en-US" dirty="0"/>
          </a:p>
        </p:txBody>
      </p:sp>
    </p:spTree>
    <p:extLst>
      <p:ext uri="{BB962C8B-B14F-4D97-AF65-F5344CB8AC3E}">
        <p14:creationId xmlns:p14="http://schemas.microsoft.com/office/powerpoint/2010/main" val="6168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sldNum" sz="quarter" idx="10"/>
          </p:nvPr>
        </p:nvSpPr>
        <p:spPr>
          <a:ln/>
        </p:spPr>
        <p:txBody>
          <a:bodyPr/>
          <a:lstStyle>
            <a:lvl1pPr>
              <a:defRPr/>
            </a:lvl1pPr>
          </a:lstStyle>
          <a:p>
            <a:pPr>
              <a:defRPr/>
            </a:pPr>
            <a:fld id="{B199E2E6-8AE4-4C32-BD82-39B4CB5A0F2A}" type="slidenum">
              <a:rPr lang="en-US"/>
              <a:pPr>
                <a:defRPr/>
              </a:pPr>
              <a:t>‹#›</a:t>
            </a:fld>
            <a:endParaRPr lang="en-US" dirty="0"/>
          </a:p>
        </p:txBody>
      </p:sp>
    </p:spTree>
    <p:extLst>
      <p:ext uri="{BB962C8B-B14F-4D97-AF65-F5344CB8AC3E}">
        <p14:creationId xmlns:p14="http://schemas.microsoft.com/office/powerpoint/2010/main" val="3383586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6E93AE7-FF19-44EB-8BA0-4C162A675E56}" type="slidenum">
              <a:rPr lang="en-US"/>
              <a:pPr>
                <a:defRPr/>
              </a:pPr>
              <a:t>‹#›</a:t>
            </a:fld>
            <a:endParaRPr lang="en-US" dirty="0"/>
          </a:p>
        </p:txBody>
      </p:sp>
    </p:spTree>
    <p:extLst>
      <p:ext uri="{BB962C8B-B14F-4D97-AF65-F5344CB8AC3E}">
        <p14:creationId xmlns:p14="http://schemas.microsoft.com/office/powerpoint/2010/main" val="321699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3F094273-0126-4A04-8691-392BA79FA1FA}" type="slidenum">
              <a:rPr lang="en-US" smtClean="0"/>
              <a:pPr>
                <a:defRPr/>
              </a:pPr>
              <a:t>‹#›</a:t>
            </a:fld>
            <a:endParaRPr lang="en-US" dirty="0"/>
          </a:p>
        </p:txBody>
      </p:sp>
    </p:spTree>
    <p:extLst>
      <p:ext uri="{BB962C8B-B14F-4D97-AF65-F5344CB8AC3E}">
        <p14:creationId xmlns:p14="http://schemas.microsoft.com/office/powerpoint/2010/main" val="1747175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8014624-4A38-40D2-9C9C-BF3ACD259F84}" type="slidenum">
              <a:rPr lang="en-US"/>
              <a:pPr>
                <a:defRPr/>
              </a:pPr>
              <a:t>‹#›</a:t>
            </a:fld>
            <a:endParaRPr lang="en-US" dirty="0"/>
          </a:p>
        </p:txBody>
      </p:sp>
    </p:spTree>
    <p:extLst>
      <p:ext uri="{BB962C8B-B14F-4D97-AF65-F5344CB8AC3E}">
        <p14:creationId xmlns:p14="http://schemas.microsoft.com/office/powerpoint/2010/main" val="4156188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005BC164-FD57-4A06-A41A-C2CBCAE4974C}" type="slidenum">
              <a:rPr lang="en-US"/>
              <a:pPr>
                <a:defRPr/>
              </a:pPr>
              <a:t>‹#›</a:t>
            </a:fld>
            <a:endParaRPr lang="en-US" dirty="0"/>
          </a:p>
        </p:txBody>
      </p:sp>
    </p:spTree>
    <p:extLst>
      <p:ext uri="{BB962C8B-B14F-4D97-AF65-F5344CB8AC3E}">
        <p14:creationId xmlns:p14="http://schemas.microsoft.com/office/powerpoint/2010/main" val="75129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bwMode="auto">
          <a:xfrm>
            <a:off x="0" y="1142999"/>
            <a:ext cx="9144000" cy="128591"/>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anchor="ctr"/>
          <a:lstStyle/>
          <a:p>
            <a:pPr algn="ctr" eaLnBrk="1" hangingPunct="1">
              <a:defRPr/>
            </a:pPr>
            <a:endParaRPr lang="en-US" dirty="0">
              <a:solidFill>
                <a:schemeClr val="tx1"/>
              </a:solidFill>
            </a:endParaRPr>
          </a:p>
        </p:txBody>
      </p:sp>
      <p:sp>
        <p:nvSpPr>
          <p:cNvPr id="1032" name="Rectangle 8"/>
          <p:cNvSpPr>
            <a:spLocks noGrp="1" noChangeArrowheads="1"/>
          </p:cNvSpPr>
          <p:nvPr>
            <p:ph type="sldNum" sz="quarter" idx="4"/>
          </p:nvPr>
        </p:nvSpPr>
        <p:spPr bwMode="auto">
          <a:xfrm>
            <a:off x="7924800" y="6456363"/>
            <a:ext cx="914400" cy="247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a:solidFill>
                  <a:schemeClr val="tx2"/>
                </a:solidFill>
                <a:latin typeface="Tahoma" pitchFamily="34" charset="0"/>
              </a:defRPr>
            </a:lvl1pPr>
          </a:lstStyle>
          <a:p>
            <a:pPr>
              <a:defRPr/>
            </a:pPr>
            <a:fld id="{3F094273-0126-4A04-8691-392BA79FA1FA}" type="slidenum">
              <a:rPr lang="en-US"/>
              <a:pPr>
                <a:defRPr/>
              </a:pPr>
              <a:t>‹#›</a:t>
            </a:fld>
            <a:endParaRPr lang="en-US" dirty="0"/>
          </a:p>
        </p:txBody>
      </p:sp>
      <p:sp>
        <p:nvSpPr>
          <p:cNvPr id="1030" name="Rectangle 9"/>
          <p:cNvSpPr>
            <a:spLocks noGrp="1" noChangeArrowheads="1"/>
          </p:cNvSpPr>
          <p:nvPr>
            <p:ph type="body" idx="1"/>
          </p:nvPr>
        </p:nvSpPr>
        <p:spPr bwMode="auto">
          <a:xfrm>
            <a:off x="1366838" y="2057400"/>
            <a:ext cx="77755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10"/>
          <p:cNvSpPr>
            <a:spLocks noGrp="1" noChangeArrowheads="1"/>
          </p:cNvSpPr>
          <p:nvPr>
            <p:ph type="title"/>
          </p:nvPr>
        </p:nvSpPr>
        <p:spPr bwMode="auto">
          <a:xfrm>
            <a:off x="914400" y="304800"/>
            <a:ext cx="7924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10" name="Text Box 40"/>
          <p:cNvSpPr txBox="1">
            <a:spLocks noChangeArrowheads="1"/>
          </p:cNvSpPr>
          <p:nvPr userDrawn="1"/>
        </p:nvSpPr>
        <p:spPr bwMode="auto">
          <a:xfrm>
            <a:off x="3681184" y="6456363"/>
            <a:ext cx="1751468" cy="250561"/>
          </a:xfrm>
          <a:prstGeom prst="rect">
            <a:avLst/>
          </a:prstGeom>
          <a:noFill/>
          <a:ln w="9525" cap="sq">
            <a:noFill/>
            <a:miter lim="800000"/>
            <a:headEnd/>
            <a:tailEnd/>
          </a:ln>
          <a:effectLst/>
        </p:spPr>
        <p:txBody>
          <a:bodyPr wrap="none" lIns="95739" tIns="47869" rIns="95739" bIns="47869">
            <a:spAutoFit/>
          </a:bodyPr>
          <a:lstStyle>
            <a:lvl1pPr defTabSz="957263" eaLnBrk="0" hangingPunct="0">
              <a:defRPr sz="2400">
                <a:solidFill>
                  <a:schemeClr val="tx1"/>
                </a:solidFill>
                <a:latin typeface="Times New Roman" pitchFamily="18" charset="0"/>
              </a:defRPr>
            </a:lvl1pPr>
            <a:lvl2pPr marL="742950" indent="-285750" defTabSz="957263" eaLnBrk="0" hangingPunct="0">
              <a:defRPr sz="2400">
                <a:solidFill>
                  <a:schemeClr val="tx1"/>
                </a:solidFill>
                <a:latin typeface="Times New Roman" pitchFamily="18" charset="0"/>
              </a:defRPr>
            </a:lvl2pPr>
            <a:lvl3pPr marL="1143000" indent="-228600" defTabSz="957263" eaLnBrk="0" hangingPunct="0">
              <a:defRPr sz="2400">
                <a:solidFill>
                  <a:schemeClr val="tx1"/>
                </a:solidFill>
                <a:latin typeface="Times New Roman" pitchFamily="18" charset="0"/>
              </a:defRPr>
            </a:lvl3pPr>
            <a:lvl4pPr marL="1600200" indent="-228600" defTabSz="957263" eaLnBrk="0" hangingPunct="0">
              <a:defRPr sz="2400">
                <a:solidFill>
                  <a:schemeClr val="tx1"/>
                </a:solidFill>
                <a:latin typeface="Times New Roman" pitchFamily="18" charset="0"/>
              </a:defRPr>
            </a:lvl4pPr>
            <a:lvl5pPr marL="2057400" indent="-228600" defTabSz="957263" eaLnBrk="0" hangingPunct="0">
              <a:defRPr sz="2400">
                <a:solidFill>
                  <a:schemeClr val="tx1"/>
                </a:solidFill>
                <a:latin typeface="Times New Roman" pitchFamily="18" charset="0"/>
              </a:defRPr>
            </a:lvl5pPr>
            <a:lvl6pPr marL="2514600" indent="-228600" algn="ctr" defTabSz="957263" eaLnBrk="0" fontAlgn="base" hangingPunct="0">
              <a:spcBef>
                <a:spcPct val="0"/>
              </a:spcBef>
              <a:spcAft>
                <a:spcPct val="0"/>
              </a:spcAft>
              <a:defRPr sz="2400">
                <a:solidFill>
                  <a:schemeClr val="tx1"/>
                </a:solidFill>
                <a:latin typeface="Times New Roman" pitchFamily="18" charset="0"/>
              </a:defRPr>
            </a:lvl6pPr>
            <a:lvl7pPr marL="2971800" indent="-228600" algn="ctr" defTabSz="957263" eaLnBrk="0" fontAlgn="base" hangingPunct="0">
              <a:spcBef>
                <a:spcPct val="0"/>
              </a:spcBef>
              <a:spcAft>
                <a:spcPct val="0"/>
              </a:spcAft>
              <a:defRPr sz="2400">
                <a:solidFill>
                  <a:schemeClr val="tx1"/>
                </a:solidFill>
                <a:latin typeface="Times New Roman" pitchFamily="18" charset="0"/>
              </a:defRPr>
            </a:lvl7pPr>
            <a:lvl8pPr marL="3429000" indent="-228600" algn="ctr" defTabSz="957263" eaLnBrk="0" fontAlgn="base" hangingPunct="0">
              <a:spcBef>
                <a:spcPct val="0"/>
              </a:spcBef>
              <a:spcAft>
                <a:spcPct val="0"/>
              </a:spcAft>
              <a:defRPr sz="2400">
                <a:solidFill>
                  <a:schemeClr val="tx1"/>
                </a:solidFill>
                <a:latin typeface="Times New Roman" pitchFamily="18" charset="0"/>
              </a:defRPr>
            </a:lvl8pPr>
            <a:lvl9pPr marL="3886200" indent="-228600" algn="ctr" defTabSz="957263" eaLnBrk="0" fontAlgn="base" hangingPunct="0">
              <a:spcBef>
                <a:spcPct val="0"/>
              </a:spcBef>
              <a:spcAft>
                <a:spcPct val="0"/>
              </a:spcAft>
              <a:defRPr sz="2400">
                <a:solidFill>
                  <a:schemeClr val="tx1"/>
                </a:solidFill>
                <a:latin typeface="Times New Roman" pitchFamily="18" charset="0"/>
              </a:defRPr>
            </a:lvl9pPr>
          </a:lstStyle>
          <a:p>
            <a:pPr algn="ctr" eaLnBrk="1" hangingPunct="1">
              <a:spcAft>
                <a:spcPct val="20000"/>
              </a:spcAft>
              <a:defRPr/>
            </a:pPr>
            <a:r>
              <a:rPr lang="en-US" sz="1000" dirty="0">
                <a:solidFill>
                  <a:schemeClr val="tx2"/>
                </a:solidFill>
                <a:latin typeface="Tahoma" pitchFamily="34" charset="0"/>
              </a:rPr>
              <a:t>© 2016-24</a:t>
            </a:r>
            <a:r>
              <a:rPr lang="en-US" sz="1000" baseline="0" dirty="0">
                <a:solidFill>
                  <a:schemeClr val="tx2"/>
                </a:solidFill>
                <a:latin typeface="Tahoma" pitchFamily="34" charset="0"/>
              </a:rPr>
              <a:t> Tom Tomasovic</a:t>
            </a:r>
            <a:endParaRPr lang="en-US" sz="1000" dirty="0">
              <a:solidFill>
                <a:schemeClr val="tx2"/>
              </a:solidFill>
              <a:latin typeface="Tahoma" pitchFamily="34" charset="0"/>
            </a:endParaRPr>
          </a:p>
        </p:txBody>
      </p:sp>
      <p:pic>
        <p:nvPicPr>
          <p:cNvPr id="9" name="Picture 8"/>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525" y="263207"/>
            <a:ext cx="752475" cy="601980"/>
          </a:xfrm>
          <a:prstGeom prst="rect">
            <a:avLst/>
          </a:prstGeom>
        </p:spPr>
      </p:pic>
      <p:pic>
        <p:nvPicPr>
          <p:cNvPr id="12" name="Picture 1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877175" y="62167"/>
            <a:ext cx="1114425" cy="1004059"/>
          </a:xfrm>
          <a:prstGeom prst="rect">
            <a:avLst/>
          </a:prstGeom>
        </p:spPr>
      </p:pic>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29"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Lst>
  <p:hf hdr="0" dt="0"/>
  <p:txStyles>
    <p:titleStyle>
      <a:lvl1pPr algn="l" rtl="0" eaLnBrk="0" fontAlgn="base" hangingPunct="0">
        <a:lnSpc>
          <a:spcPct val="90000"/>
        </a:lnSpc>
        <a:spcBef>
          <a:spcPct val="0"/>
        </a:spcBef>
        <a:spcAft>
          <a:spcPct val="0"/>
        </a:spcAft>
        <a:defRPr sz="3000">
          <a:solidFill>
            <a:srgbClr val="003399"/>
          </a:solidFill>
          <a:latin typeface="Tahoma" pitchFamily="34" charset="0"/>
          <a:ea typeface="+mj-ea"/>
          <a:cs typeface="+mj-cs"/>
        </a:defRPr>
      </a:lvl1pPr>
      <a:lvl2pPr algn="l" rtl="0" eaLnBrk="0" fontAlgn="base" hangingPunct="0">
        <a:lnSpc>
          <a:spcPct val="90000"/>
        </a:lnSpc>
        <a:spcBef>
          <a:spcPct val="0"/>
        </a:spcBef>
        <a:spcAft>
          <a:spcPct val="0"/>
        </a:spcAft>
        <a:defRPr sz="3000">
          <a:solidFill>
            <a:srgbClr val="003399"/>
          </a:solidFill>
          <a:latin typeface="Tahoma" pitchFamily="34" charset="0"/>
        </a:defRPr>
      </a:lvl2pPr>
      <a:lvl3pPr algn="l" rtl="0" eaLnBrk="0" fontAlgn="base" hangingPunct="0">
        <a:lnSpc>
          <a:spcPct val="90000"/>
        </a:lnSpc>
        <a:spcBef>
          <a:spcPct val="0"/>
        </a:spcBef>
        <a:spcAft>
          <a:spcPct val="0"/>
        </a:spcAft>
        <a:defRPr sz="3000">
          <a:solidFill>
            <a:srgbClr val="003399"/>
          </a:solidFill>
          <a:latin typeface="Tahoma" pitchFamily="34" charset="0"/>
        </a:defRPr>
      </a:lvl3pPr>
      <a:lvl4pPr algn="l" rtl="0" eaLnBrk="0" fontAlgn="base" hangingPunct="0">
        <a:lnSpc>
          <a:spcPct val="90000"/>
        </a:lnSpc>
        <a:spcBef>
          <a:spcPct val="0"/>
        </a:spcBef>
        <a:spcAft>
          <a:spcPct val="0"/>
        </a:spcAft>
        <a:defRPr sz="3000">
          <a:solidFill>
            <a:srgbClr val="003399"/>
          </a:solidFill>
          <a:latin typeface="Tahoma" pitchFamily="34" charset="0"/>
        </a:defRPr>
      </a:lvl4pPr>
      <a:lvl5pPr algn="l" rtl="0" eaLnBrk="0" fontAlgn="base" hangingPunct="0">
        <a:lnSpc>
          <a:spcPct val="90000"/>
        </a:lnSpc>
        <a:spcBef>
          <a:spcPct val="0"/>
        </a:spcBef>
        <a:spcAft>
          <a:spcPct val="0"/>
        </a:spcAft>
        <a:defRPr sz="3000">
          <a:solidFill>
            <a:srgbClr val="003399"/>
          </a:solidFill>
          <a:latin typeface="Tahoma" pitchFamily="34" charset="0"/>
        </a:defRPr>
      </a:lvl5pPr>
      <a:lvl6pPr marL="457200" algn="l" rtl="0" eaLnBrk="1" fontAlgn="base" hangingPunct="1">
        <a:lnSpc>
          <a:spcPct val="90000"/>
        </a:lnSpc>
        <a:spcBef>
          <a:spcPct val="0"/>
        </a:spcBef>
        <a:spcAft>
          <a:spcPct val="0"/>
        </a:spcAft>
        <a:defRPr sz="3000">
          <a:solidFill>
            <a:srgbClr val="003399"/>
          </a:solidFill>
          <a:latin typeface="Tahoma" pitchFamily="34" charset="0"/>
        </a:defRPr>
      </a:lvl6pPr>
      <a:lvl7pPr marL="914400" algn="l" rtl="0" eaLnBrk="1" fontAlgn="base" hangingPunct="1">
        <a:lnSpc>
          <a:spcPct val="90000"/>
        </a:lnSpc>
        <a:spcBef>
          <a:spcPct val="0"/>
        </a:spcBef>
        <a:spcAft>
          <a:spcPct val="0"/>
        </a:spcAft>
        <a:defRPr sz="3000">
          <a:solidFill>
            <a:srgbClr val="003399"/>
          </a:solidFill>
          <a:latin typeface="Tahoma" pitchFamily="34" charset="0"/>
        </a:defRPr>
      </a:lvl7pPr>
      <a:lvl8pPr marL="1371600" algn="l" rtl="0" eaLnBrk="1" fontAlgn="base" hangingPunct="1">
        <a:lnSpc>
          <a:spcPct val="90000"/>
        </a:lnSpc>
        <a:spcBef>
          <a:spcPct val="0"/>
        </a:spcBef>
        <a:spcAft>
          <a:spcPct val="0"/>
        </a:spcAft>
        <a:defRPr sz="3000">
          <a:solidFill>
            <a:srgbClr val="003399"/>
          </a:solidFill>
          <a:latin typeface="Tahoma" pitchFamily="34" charset="0"/>
        </a:defRPr>
      </a:lvl8pPr>
      <a:lvl9pPr marL="1828800" algn="l" rtl="0" eaLnBrk="1" fontAlgn="base" hangingPunct="1">
        <a:lnSpc>
          <a:spcPct val="90000"/>
        </a:lnSpc>
        <a:spcBef>
          <a:spcPct val="0"/>
        </a:spcBef>
        <a:spcAft>
          <a:spcPct val="0"/>
        </a:spcAft>
        <a:defRPr sz="3000">
          <a:solidFill>
            <a:srgbClr val="003399"/>
          </a:solidFill>
          <a:latin typeface="Tahoma" pitchFamily="34" charset="0"/>
        </a:defRPr>
      </a:lvl9pPr>
    </p:titleStyle>
    <p:bodyStyle>
      <a:lvl1pPr marL="342900" indent="-342900" algn="l" rtl="0" eaLnBrk="0" fontAlgn="base" hangingPunct="0">
        <a:lnSpc>
          <a:spcPct val="105000"/>
        </a:lnSpc>
        <a:spcBef>
          <a:spcPct val="20000"/>
        </a:spcBef>
        <a:spcAft>
          <a:spcPct val="10000"/>
        </a:spcAft>
        <a:buClr>
          <a:srgbClr val="336699"/>
        </a:buClr>
        <a:buSzPct val="95000"/>
        <a:buFont typeface="Arial" panose="020B0604020202020204" pitchFamily="34" charset="0"/>
        <a:buChar char="•"/>
        <a:tabLst>
          <a:tab pos="7718425" algn="r"/>
        </a:tabLst>
        <a:defRPr sz="2600">
          <a:solidFill>
            <a:schemeClr val="tx1"/>
          </a:solidFill>
          <a:latin typeface="Tahoma" pitchFamily="34" charset="0"/>
          <a:ea typeface="+mn-ea"/>
          <a:cs typeface="+mn-cs"/>
        </a:defRPr>
      </a:lvl1pPr>
      <a:lvl2pPr marL="517525" indent="-403225" algn="l" rtl="0" eaLnBrk="0" fontAlgn="base" hangingPunct="0">
        <a:spcBef>
          <a:spcPct val="25000"/>
        </a:spcBef>
        <a:spcAft>
          <a:spcPct val="25000"/>
        </a:spcAft>
        <a:buClr>
          <a:srgbClr val="336699"/>
        </a:buClr>
        <a:buSzPct val="85000"/>
        <a:buBlip>
          <a:blip r:embed="rId19"/>
        </a:buBlip>
        <a:tabLst>
          <a:tab pos="7718425" algn="r"/>
        </a:tabLst>
        <a:defRPr sz="2400">
          <a:solidFill>
            <a:schemeClr val="tx1"/>
          </a:solidFill>
          <a:latin typeface="Tahoma" pitchFamily="34" charset="0"/>
        </a:defRPr>
      </a:lvl2pPr>
      <a:lvl3pPr marL="914400" indent="-282575" algn="l" rtl="0" eaLnBrk="0" fontAlgn="base" hangingPunct="0">
        <a:spcBef>
          <a:spcPct val="20000"/>
        </a:spcBef>
        <a:spcAft>
          <a:spcPct val="0"/>
        </a:spcAft>
        <a:buClr>
          <a:schemeClr val="tx2"/>
        </a:buClr>
        <a:buSzPct val="85000"/>
        <a:buFont typeface="Wingdings" panose="05000000000000000000" pitchFamily="2" charset="2"/>
        <a:buChar char=""/>
        <a:tabLst>
          <a:tab pos="7718425" algn="r"/>
        </a:tabLst>
        <a:defRPr sz="2000">
          <a:solidFill>
            <a:schemeClr val="tx1"/>
          </a:solidFill>
          <a:latin typeface="Tahoma" pitchFamily="34" charset="0"/>
        </a:defRPr>
      </a:lvl3pPr>
      <a:lvl4pPr marL="1260475" indent="-231775" algn="l" rtl="0" eaLnBrk="0" fontAlgn="base" hangingPunct="0">
        <a:spcBef>
          <a:spcPct val="20000"/>
        </a:spcBef>
        <a:spcAft>
          <a:spcPct val="0"/>
        </a:spcAft>
        <a:buClr>
          <a:srgbClr val="336699"/>
        </a:buClr>
        <a:buSzPct val="100000"/>
        <a:buFont typeface="Tahoma" panose="020B0604030504040204" pitchFamily="34" charset="0"/>
        <a:buChar char="–"/>
        <a:tabLst>
          <a:tab pos="7718425" algn="r"/>
        </a:tabLst>
        <a:defRPr sz="2000">
          <a:solidFill>
            <a:schemeClr val="tx1"/>
          </a:solidFill>
          <a:latin typeface="Tahoma" pitchFamily="34" charset="0"/>
        </a:defRPr>
      </a:lvl4pPr>
      <a:lvl5pPr marL="1600200" indent="-225425" algn="l" rtl="0" eaLnBrk="0" fontAlgn="base" hangingPunct="0">
        <a:spcBef>
          <a:spcPct val="20000"/>
        </a:spcBef>
        <a:spcAft>
          <a:spcPct val="0"/>
        </a:spcAft>
        <a:buClr>
          <a:srgbClr val="336699"/>
        </a:buClr>
        <a:buSzPct val="100000"/>
        <a:buChar char="•"/>
        <a:tabLst>
          <a:tab pos="7718425" algn="r"/>
        </a:tabLst>
        <a:defRPr sz="1400">
          <a:solidFill>
            <a:schemeClr val="tx1"/>
          </a:solidFill>
          <a:latin typeface="Tahoma" pitchFamily="34" charset="0"/>
        </a:defRPr>
      </a:lvl5pPr>
      <a:lvl6pPr marL="2057400" indent="-225425" algn="l" rtl="0" eaLnBrk="1" fontAlgn="base" hangingPunct="1">
        <a:spcBef>
          <a:spcPct val="20000"/>
        </a:spcBef>
        <a:spcAft>
          <a:spcPct val="0"/>
        </a:spcAft>
        <a:buClr>
          <a:srgbClr val="336699"/>
        </a:buClr>
        <a:buSzPct val="100000"/>
        <a:buChar char="•"/>
        <a:tabLst>
          <a:tab pos="7718425" algn="r"/>
        </a:tabLst>
        <a:defRPr sz="1400">
          <a:solidFill>
            <a:schemeClr val="tx1"/>
          </a:solidFill>
          <a:latin typeface="+mn-lt"/>
        </a:defRPr>
      </a:lvl6pPr>
      <a:lvl7pPr marL="2514600" indent="-225425" algn="l" rtl="0" eaLnBrk="1" fontAlgn="base" hangingPunct="1">
        <a:spcBef>
          <a:spcPct val="20000"/>
        </a:spcBef>
        <a:spcAft>
          <a:spcPct val="0"/>
        </a:spcAft>
        <a:buClr>
          <a:srgbClr val="336699"/>
        </a:buClr>
        <a:buSzPct val="100000"/>
        <a:buChar char="•"/>
        <a:tabLst>
          <a:tab pos="7718425" algn="r"/>
        </a:tabLst>
        <a:defRPr sz="1400">
          <a:solidFill>
            <a:schemeClr val="tx1"/>
          </a:solidFill>
          <a:latin typeface="+mn-lt"/>
        </a:defRPr>
      </a:lvl7pPr>
      <a:lvl8pPr marL="2971800" indent="-225425" algn="l" rtl="0" eaLnBrk="1" fontAlgn="base" hangingPunct="1">
        <a:spcBef>
          <a:spcPct val="20000"/>
        </a:spcBef>
        <a:spcAft>
          <a:spcPct val="0"/>
        </a:spcAft>
        <a:buClr>
          <a:srgbClr val="336699"/>
        </a:buClr>
        <a:buSzPct val="100000"/>
        <a:buChar char="•"/>
        <a:tabLst>
          <a:tab pos="7718425" algn="r"/>
        </a:tabLst>
        <a:defRPr sz="1400">
          <a:solidFill>
            <a:schemeClr val="tx1"/>
          </a:solidFill>
          <a:latin typeface="+mn-lt"/>
        </a:defRPr>
      </a:lvl8pPr>
      <a:lvl9pPr marL="3429000" indent="-225425" algn="l" rtl="0" eaLnBrk="1" fontAlgn="base" hangingPunct="1">
        <a:spcBef>
          <a:spcPct val="20000"/>
        </a:spcBef>
        <a:spcAft>
          <a:spcPct val="0"/>
        </a:spcAft>
        <a:buClr>
          <a:srgbClr val="336699"/>
        </a:buClr>
        <a:buSzPct val="100000"/>
        <a:buChar char="•"/>
        <a:tabLst>
          <a:tab pos="7718425" algn="r"/>
        </a:tabLs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14313"/>
            <a:ext cx="822960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CA"/>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endParaRPr lang="en-CA"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r>
              <a:rPr lang="en-US">
                <a:solidFill>
                  <a:prstClr val="black">
                    <a:tint val="75000"/>
                  </a:prstClr>
                </a:solidFill>
              </a:rPr>
              <a:t>(c) Tom Tomasovic - 2022</a:t>
            </a:r>
            <a:endParaRPr lang="en-C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fld id="{FD764A91-3670-4891-93F3-13C38A2435CA}" type="slidenum">
              <a:rPr lang="en-CA" smtClean="0">
                <a:solidFill>
                  <a:prstClr val="black">
                    <a:tint val="75000"/>
                  </a:prstClr>
                </a:solidFill>
              </a:rPr>
              <a:pPr eaLnBrk="1" hangingPunct="1"/>
              <a:t>‹#›</a:t>
            </a:fld>
            <a:endParaRPr lang="en-CA" dirty="0">
              <a:solidFill>
                <a:prstClr val="black">
                  <a:tint val="75000"/>
                </a:prstClr>
              </a:solidFill>
            </a:endParaRPr>
          </a:p>
        </p:txBody>
      </p:sp>
      <p:sp>
        <p:nvSpPr>
          <p:cNvPr id="8" name="Rectangle 7"/>
          <p:cNvSpPr/>
          <p:nvPr/>
        </p:nvSpPr>
        <p:spPr>
          <a:xfrm>
            <a:off x="0" y="0"/>
            <a:ext cx="9144000" cy="1071546"/>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C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p:txBody>
      </p:sp>
    </p:spTree>
    <p:extLst>
      <p:ext uri="{BB962C8B-B14F-4D97-AF65-F5344CB8AC3E}">
        <p14:creationId xmlns:p14="http://schemas.microsoft.com/office/powerpoint/2010/main" val="2097359391"/>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Lst>
  <p:transition/>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Lucida Sans" pitchFamily="34" charset="0"/>
        </a:defRPr>
      </a:lvl2pPr>
      <a:lvl3pPr algn="ctr" rtl="0" eaLnBrk="1" fontAlgn="base" hangingPunct="1">
        <a:spcBef>
          <a:spcPct val="0"/>
        </a:spcBef>
        <a:spcAft>
          <a:spcPct val="0"/>
        </a:spcAft>
        <a:defRPr sz="4400">
          <a:solidFill>
            <a:schemeClr val="tx1"/>
          </a:solidFill>
          <a:latin typeface="Lucida Sans" pitchFamily="34" charset="0"/>
        </a:defRPr>
      </a:lvl3pPr>
      <a:lvl4pPr algn="ctr" rtl="0" eaLnBrk="1" fontAlgn="base" hangingPunct="1">
        <a:spcBef>
          <a:spcPct val="0"/>
        </a:spcBef>
        <a:spcAft>
          <a:spcPct val="0"/>
        </a:spcAft>
        <a:defRPr sz="4400">
          <a:solidFill>
            <a:schemeClr val="tx1"/>
          </a:solidFill>
          <a:latin typeface="Lucida Sans" pitchFamily="34" charset="0"/>
        </a:defRPr>
      </a:lvl4pPr>
      <a:lvl5pPr algn="ctr" rtl="0" eaLnBrk="1" fontAlgn="base" hangingPunct="1">
        <a:spcBef>
          <a:spcPct val="0"/>
        </a:spcBef>
        <a:spcAft>
          <a:spcPct val="0"/>
        </a:spcAft>
        <a:defRPr sz="4400">
          <a:solidFill>
            <a:schemeClr val="tx1"/>
          </a:solidFill>
          <a:latin typeface="Lucida Sans" pitchFamily="34" charset="0"/>
        </a:defRPr>
      </a:lvl5pPr>
      <a:lvl6pPr marL="457200" algn="ctr" rtl="0" eaLnBrk="1" fontAlgn="base" hangingPunct="1">
        <a:spcBef>
          <a:spcPct val="0"/>
        </a:spcBef>
        <a:spcAft>
          <a:spcPct val="0"/>
        </a:spcAft>
        <a:defRPr sz="4400">
          <a:solidFill>
            <a:schemeClr val="tx1"/>
          </a:solidFill>
          <a:latin typeface="Lucida Sans" pitchFamily="34" charset="0"/>
        </a:defRPr>
      </a:lvl6pPr>
      <a:lvl7pPr marL="914400" algn="ctr" rtl="0" eaLnBrk="1" fontAlgn="base" hangingPunct="1">
        <a:spcBef>
          <a:spcPct val="0"/>
        </a:spcBef>
        <a:spcAft>
          <a:spcPct val="0"/>
        </a:spcAft>
        <a:defRPr sz="4400">
          <a:solidFill>
            <a:schemeClr val="tx1"/>
          </a:solidFill>
          <a:latin typeface="Lucida Sans" pitchFamily="34" charset="0"/>
        </a:defRPr>
      </a:lvl7pPr>
      <a:lvl8pPr marL="1371600" algn="ctr" rtl="0" eaLnBrk="1" fontAlgn="base" hangingPunct="1">
        <a:spcBef>
          <a:spcPct val="0"/>
        </a:spcBef>
        <a:spcAft>
          <a:spcPct val="0"/>
        </a:spcAft>
        <a:defRPr sz="4400">
          <a:solidFill>
            <a:schemeClr val="tx1"/>
          </a:solidFill>
          <a:latin typeface="Lucida Sans" pitchFamily="34" charset="0"/>
        </a:defRPr>
      </a:lvl8pPr>
      <a:lvl9pPr marL="1828800" algn="ctr" rtl="0" eaLnBrk="1" fontAlgn="base" hangingPunct="1">
        <a:spcBef>
          <a:spcPct val="0"/>
        </a:spcBef>
        <a:spcAft>
          <a:spcPct val="0"/>
        </a:spcAft>
        <a:defRPr sz="4400">
          <a:solidFill>
            <a:schemeClr val="tx1"/>
          </a:solidFill>
          <a:latin typeface="Lucida Sans"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14313"/>
            <a:ext cx="822960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CA"/>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endParaRPr lang="en-CA"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r>
              <a:rPr lang="en-US">
                <a:solidFill>
                  <a:prstClr val="black">
                    <a:tint val="75000"/>
                  </a:prstClr>
                </a:solidFill>
              </a:rPr>
              <a:t>(c) Tom Tomasovic - 2022</a:t>
            </a:r>
            <a:endParaRPr lang="en-C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fld id="{FD764A91-3670-4891-93F3-13C38A2435CA}" type="slidenum">
              <a:rPr lang="en-CA" smtClean="0">
                <a:solidFill>
                  <a:prstClr val="black">
                    <a:tint val="75000"/>
                  </a:prstClr>
                </a:solidFill>
              </a:rPr>
              <a:pPr eaLnBrk="1" hangingPunct="1"/>
              <a:t>‹#›</a:t>
            </a:fld>
            <a:endParaRPr lang="en-CA" dirty="0">
              <a:solidFill>
                <a:prstClr val="black">
                  <a:tint val="75000"/>
                </a:prstClr>
              </a:solidFill>
            </a:endParaRPr>
          </a:p>
        </p:txBody>
      </p:sp>
      <p:sp>
        <p:nvSpPr>
          <p:cNvPr id="8" name="Rectangle 7"/>
          <p:cNvSpPr/>
          <p:nvPr/>
        </p:nvSpPr>
        <p:spPr>
          <a:xfrm>
            <a:off x="0" y="0"/>
            <a:ext cx="9144000" cy="1071546"/>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C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p:txBody>
      </p:sp>
    </p:spTree>
    <p:extLst>
      <p:ext uri="{BB962C8B-B14F-4D97-AF65-F5344CB8AC3E}">
        <p14:creationId xmlns:p14="http://schemas.microsoft.com/office/powerpoint/2010/main" val="1828920905"/>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Lst>
  <p:transition/>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Lucida Sans" pitchFamily="34" charset="0"/>
        </a:defRPr>
      </a:lvl2pPr>
      <a:lvl3pPr algn="ctr" rtl="0" eaLnBrk="1" fontAlgn="base" hangingPunct="1">
        <a:spcBef>
          <a:spcPct val="0"/>
        </a:spcBef>
        <a:spcAft>
          <a:spcPct val="0"/>
        </a:spcAft>
        <a:defRPr sz="4400">
          <a:solidFill>
            <a:schemeClr val="tx1"/>
          </a:solidFill>
          <a:latin typeface="Lucida Sans" pitchFamily="34" charset="0"/>
        </a:defRPr>
      </a:lvl3pPr>
      <a:lvl4pPr algn="ctr" rtl="0" eaLnBrk="1" fontAlgn="base" hangingPunct="1">
        <a:spcBef>
          <a:spcPct val="0"/>
        </a:spcBef>
        <a:spcAft>
          <a:spcPct val="0"/>
        </a:spcAft>
        <a:defRPr sz="4400">
          <a:solidFill>
            <a:schemeClr val="tx1"/>
          </a:solidFill>
          <a:latin typeface="Lucida Sans" pitchFamily="34" charset="0"/>
        </a:defRPr>
      </a:lvl4pPr>
      <a:lvl5pPr algn="ctr" rtl="0" eaLnBrk="1" fontAlgn="base" hangingPunct="1">
        <a:spcBef>
          <a:spcPct val="0"/>
        </a:spcBef>
        <a:spcAft>
          <a:spcPct val="0"/>
        </a:spcAft>
        <a:defRPr sz="4400">
          <a:solidFill>
            <a:schemeClr val="tx1"/>
          </a:solidFill>
          <a:latin typeface="Lucida Sans" pitchFamily="34" charset="0"/>
        </a:defRPr>
      </a:lvl5pPr>
      <a:lvl6pPr marL="457200" algn="ctr" rtl="0" eaLnBrk="1" fontAlgn="base" hangingPunct="1">
        <a:spcBef>
          <a:spcPct val="0"/>
        </a:spcBef>
        <a:spcAft>
          <a:spcPct val="0"/>
        </a:spcAft>
        <a:defRPr sz="4400">
          <a:solidFill>
            <a:schemeClr val="tx1"/>
          </a:solidFill>
          <a:latin typeface="Lucida Sans" pitchFamily="34" charset="0"/>
        </a:defRPr>
      </a:lvl6pPr>
      <a:lvl7pPr marL="914400" algn="ctr" rtl="0" eaLnBrk="1" fontAlgn="base" hangingPunct="1">
        <a:spcBef>
          <a:spcPct val="0"/>
        </a:spcBef>
        <a:spcAft>
          <a:spcPct val="0"/>
        </a:spcAft>
        <a:defRPr sz="4400">
          <a:solidFill>
            <a:schemeClr val="tx1"/>
          </a:solidFill>
          <a:latin typeface="Lucida Sans" pitchFamily="34" charset="0"/>
        </a:defRPr>
      </a:lvl7pPr>
      <a:lvl8pPr marL="1371600" algn="ctr" rtl="0" eaLnBrk="1" fontAlgn="base" hangingPunct="1">
        <a:spcBef>
          <a:spcPct val="0"/>
        </a:spcBef>
        <a:spcAft>
          <a:spcPct val="0"/>
        </a:spcAft>
        <a:defRPr sz="4400">
          <a:solidFill>
            <a:schemeClr val="tx1"/>
          </a:solidFill>
          <a:latin typeface="Lucida Sans" pitchFamily="34" charset="0"/>
        </a:defRPr>
      </a:lvl8pPr>
      <a:lvl9pPr marL="1828800" algn="ctr" rtl="0" eaLnBrk="1" fontAlgn="base" hangingPunct="1">
        <a:spcBef>
          <a:spcPct val="0"/>
        </a:spcBef>
        <a:spcAft>
          <a:spcPct val="0"/>
        </a:spcAft>
        <a:defRPr sz="4400">
          <a:solidFill>
            <a:schemeClr val="tx1"/>
          </a:solidFill>
          <a:latin typeface="Lucida Sans"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tags" Target="../tags/tag3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tags" Target="../tags/tag3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6.xml"/><Relationship Id="rId1" Type="http://schemas.openxmlformats.org/officeDocument/2006/relationships/tags" Target="../tags/tag3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tags" Target="../tags/tag3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tags" Target="../tags/tag35.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hyperlink" Target="mailto:t.m.tomasovic@gmail.com" TargetMode="External"/><Relationship Id="rId2" Type="http://schemas.openxmlformats.org/officeDocument/2006/relationships/notesSlide" Target="../notesSlides/notesSlide41.xml"/><Relationship Id="rId1" Type="http://schemas.openxmlformats.org/officeDocument/2006/relationships/slideLayout" Target="../slideLayouts/slideLayout6.xml"/><Relationship Id="rId4" Type="http://schemas.openxmlformats.org/officeDocument/2006/relationships/hyperlink" Target="http://www.linkedin.com/in/tomtomasovic"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iiba.org/business-analysis-certifications/business-data-analytics-certification/" TargetMode="External"/><Relationship Id="rId2" Type="http://schemas.openxmlformats.org/officeDocument/2006/relationships/notesSlide" Target="../notesSlides/notesSlide42.xml"/><Relationship Id="rId1" Type="http://schemas.openxmlformats.org/officeDocument/2006/relationships/slideLayout" Target="../slideLayouts/slideLayout6.xml"/><Relationship Id="rId4" Type="http://schemas.openxmlformats.org/officeDocument/2006/relationships/hyperlink" Target="https://shop.adaptiveus.com/?ref=tomtomasovic"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14400" y="232610"/>
            <a:ext cx="7924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l" rtl="0" eaLnBrk="0" fontAlgn="base" hangingPunct="0">
              <a:lnSpc>
                <a:spcPct val="90000"/>
              </a:lnSpc>
              <a:spcBef>
                <a:spcPct val="0"/>
              </a:spcBef>
              <a:spcAft>
                <a:spcPct val="0"/>
              </a:spcAft>
              <a:defRPr sz="3000">
                <a:solidFill>
                  <a:srgbClr val="003399"/>
                </a:solidFill>
                <a:latin typeface="Tahoma" pitchFamily="34" charset="0"/>
                <a:ea typeface="+mj-ea"/>
                <a:cs typeface="+mj-cs"/>
              </a:defRPr>
            </a:lvl1pPr>
            <a:lvl2pPr algn="l" rtl="0" eaLnBrk="0" fontAlgn="base" hangingPunct="0">
              <a:lnSpc>
                <a:spcPct val="90000"/>
              </a:lnSpc>
              <a:spcBef>
                <a:spcPct val="0"/>
              </a:spcBef>
              <a:spcAft>
                <a:spcPct val="0"/>
              </a:spcAft>
              <a:defRPr sz="3000">
                <a:solidFill>
                  <a:srgbClr val="003399"/>
                </a:solidFill>
                <a:latin typeface="Tahoma" pitchFamily="34" charset="0"/>
              </a:defRPr>
            </a:lvl2pPr>
            <a:lvl3pPr algn="l" rtl="0" eaLnBrk="0" fontAlgn="base" hangingPunct="0">
              <a:lnSpc>
                <a:spcPct val="90000"/>
              </a:lnSpc>
              <a:spcBef>
                <a:spcPct val="0"/>
              </a:spcBef>
              <a:spcAft>
                <a:spcPct val="0"/>
              </a:spcAft>
              <a:defRPr sz="3000">
                <a:solidFill>
                  <a:srgbClr val="003399"/>
                </a:solidFill>
                <a:latin typeface="Tahoma" pitchFamily="34" charset="0"/>
              </a:defRPr>
            </a:lvl3pPr>
            <a:lvl4pPr algn="l" rtl="0" eaLnBrk="0" fontAlgn="base" hangingPunct="0">
              <a:lnSpc>
                <a:spcPct val="90000"/>
              </a:lnSpc>
              <a:spcBef>
                <a:spcPct val="0"/>
              </a:spcBef>
              <a:spcAft>
                <a:spcPct val="0"/>
              </a:spcAft>
              <a:defRPr sz="3000">
                <a:solidFill>
                  <a:srgbClr val="003399"/>
                </a:solidFill>
                <a:latin typeface="Tahoma" pitchFamily="34" charset="0"/>
              </a:defRPr>
            </a:lvl4pPr>
            <a:lvl5pPr algn="l" rtl="0" eaLnBrk="0" fontAlgn="base" hangingPunct="0">
              <a:lnSpc>
                <a:spcPct val="90000"/>
              </a:lnSpc>
              <a:spcBef>
                <a:spcPct val="0"/>
              </a:spcBef>
              <a:spcAft>
                <a:spcPct val="0"/>
              </a:spcAft>
              <a:defRPr sz="3000">
                <a:solidFill>
                  <a:srgbClr val="003399"/>
                </a:solidFill>
                <a:latin typeface="Tahoma" pitchFamily="34" charset="0"/>
              </a:defRPr>
            </a:lvl5pPr>
            <a:lvl6pPr marL="457200" algn="l" rtl="0" eaLnBrk="1" fontAlgn="base" hangingPunct="1">
              <a:lnSpc>
                <a:spcPct val="90000"/>
              </a:lnSpc>
              <a:spcBef>
                <a:spcPct val="0"/>
              </a:spcBef>
              <a:spcAft>
                <a:spcPct val="0"/>
              </a:spcAft>
              <a:defRPr sz="3000">
                <a:solidFill>
                  <a:srgbClr val="003399"/>
                </a:solidFill>
                <a:latin typeface="Tahoma" pitchFamily="34" charset="0"/>
              </a:defRPr>
            </a:lvl6pPr>
            <a:lvl7pPr marL="914400" algn="l" rtl="0" eaLnBrk="1" fontAlgn="base" hangingPunct="1">
              <a:lnSpc>
                <a:spcPct val="90000"/>
              </a:lnSpc>
              <a:spcBef>
                <a:spcPct val="0"/>
              </a:spcBef>
              <a:spcAft>
                <a:spcPct val="0"/>
              </a:spcAft>
              <a:defRPr sz="3000">
                <a:solidFill>
                  <a:srgbClr val="003399"/>
                </a:solidFill>
                <a:latin typeface="Tahoma" pitchFamily="34" charset="0"/>
              </a:defRPr>
            </a:lvl7pPr>
            <a:lvl8pPr marL="1371600" algn="l" rtl="0" eaLnBrk="1" fontAlgn="base" hangingPunct="1">
              <a:lnSpc>
                <a:spcPct val="90000"/>
              </a:lnSpc>
              <a:spcBef>
                <a:spcPct val="0"/>
              </a:spcBef>
              <a:spcAft>
                <a:spcPct val="0"/>
              </a:spcAft>
              <a:defRPr sz="3000">
                <a:solidFill>
                  <a:srgbClr val="003399"/>
                </a:solidFill>
                <a:latin typeface="Tahoma" pitchFamily="34" charset="0"/>
              </a:defRPr>
            </a:lvl8pPr>
            <a:lvl9pPr marL="1828800" algn="l" rtl="0" eaLnBrk="1" fontAlgn="base" hangingPunct="1">
              <a:lnSpc>
                <a:spcPct val="90000"/>
              </a:lnSpc>
              <a:spcBef>
                <a:spcPct val="0"/>
              </a:spcBef>
              <a:spcAft>
                <a:spcPct val="0"/>
              </a:spcAft>
              <a:defRPr sz="3000">
                <a:solidFill>
                  <a:srgbClr val="003399"/>
                </a:solidFill>
                <a:latin typeface="Tahoma" pitchFamily="34" charset="0"/>
              </a:defRPr>
            </a:lvl9pPr>
          </a:lstStyle>
          <a:p>
            <a:pPr eaLnBrk="1" hangingPunct="1"/>
            <a:endParaRPr lang="en-US" sz="3200" kern="0" dirty="0"/>
          </a:p>
        </p:txBody>
      </p:sp>
      <p:sp>
        <p:nvSpPr>
          <p:cNvPr id="6" name="Title 5">
            <a:extLst>
              <a:ext uri="{FF2B5EF4-FFF2-40B4-BE49-F238E27FC236}">
                <a16:creationId xmlns:a16="http://schemas.microsoft.com/office/drawing/2014/main" id="{15A7F684-B1E5-4CC7-9C52-303F1FF79B93}"/>
              </a:ext>
            </a:extLst>
          </p:cNvPr>
          <p:cNvSpPr>
            <a:spLocks noGrp="1"/>
          </p:cNvSpPr>
          <p:nvPr>
            <p:ph type="title" idx="4294967295"/>
          </p:nvPr>
        </p:nvSpPr>
        <p:spPr/>
        <p:txBody>
          <a:bodyPr/>
          <a:lstStyle/>
          <a:p>
            <a:r>
              <a:rPr lang="en-US" dirty="0"/>
              <a:t>Data Analytics and AI</a:t>
            </a:r>
          </a:p>
        </p:txBody>
      </p:sp>
      <p:sp>
        <p:nvSpPr>
          <p:cNvPr id="7" name="Text Placeholder 6">
            <a:extLst>
              <a:ext uri="{FF2B5EF4-FFF2-40B4-BE49-F238E27FC236}">
                <a16:creationId xmlns:a16="http://schemas.microsoft.com/office/drawing/2014/main" id="{8F87F997-6865-4540-8DC9-A38DE0309C81}"/>
              </a:ext>
            </a:extLst>
          </p:cNvPr>
          <p:cNvSpPr>
            <a:spLocks noGrp="1"/>
          </p:cNvSpPr>
          <p:nvPr>
            <p:ph type="body" idx="4294967295"/>
          </p:nvPr>
        </p:nvSpPr>
        <p:spPr>
          <a:xfrm>
            <a:off x="914400" y="2789048"/>
            <a:ext cx="7315201" cy="1630552"/>
          </a:xfrm>
        </p:spPr>
        <p:txBody>
          <a:bodyPr/>
          <a:lstStyle/>
          <a:p>
            <a:pPr marL="0" indent="0" algn="ctr">
              <a:buNone/>
            </a:pPr>
            <a:r>
              <a:rPr lang="en-US" sz="4800" dirty="0"/>
              <a:t>Empowering BAs for Data Analytics (using AI)</a:t>
            </a:r>
          </a:p>
        </p:txBody>
      </p:sp>
      <p:sp>
        <p:nvSpPr>
          <p:cNvPr id="3" name="Slide Number Placeholder 2">
            <a:extLst>
              <a:ext uri="{FF2B5EF4-FFF2-40B4-BE49-F238E27FC236}">
                <a16:creationId xmlns:a16="http://schemas.microsoft.com/office/drawing/2014/main" id="{3D5FAD00-D5F4-48EB-9263-4D11EA662CC6}"/>
              </a:ext>
            </a:extLst>
          </p:cNvPr>
          <p:cNvSpPr>
            <a:spLocks noGrp="1"/>
          </p:cNvSpPr>
          <p:nvPr>
            <p:ph type="sldNum" sz="quarter" idx="10"/>
          </p:nvPr>
        </p:nvSpPr>
        <p:spPr/>
        <p:txBody>
          <a:bodyPr/>
          <a:lstStyle/>
          <a:p>
            <a:pPr>
              <a:defRPr/>
            </a:pPr>
            <a:fld id="{76E93AE7-FF19-44EB-8BA0-4C162A675E56}" type="slidenum">
              <a:rPr lang="en-US" smtClean="0"/>
              <a:pPr>
                <a:defRPr/>
              </a:pPr>
              <a:t>1</a:t>
            </a:fld>
            <a:endParaRPr lang="en-US" dirty="0"/>
          </a:p>
        </p:txBody>
      </p:sp>
    </p:spTree>
    <p:extLst>
      <p:ext uri="{BB962C8B-B14F-4D97-AF65-F5344CB8AC3E}">
        <p14:creationId xmlns:p14="http://schemas.microsoft.com/office/powerpoint/2010/main" val="326881896"/>
      </p:ext>
    </p:extLst>
  </p:cSld>
  <p:clrMapOvr>
    <a:masterClrMapping/>
  </p:clrMapOvr>
  <mc:AlternateContent xmlns:mc="http://schemas.openxmlformats.org/markup-compatibility/2006" xmlns:p14="http://schemas.microsoft.com/office/powerpoint/2010/main">
    <mc:Choice Requires="p14">
      <p:transition spd="slow" p14:dur="2000" advTm="11213"/>
    </mc:Choice>
    <mc:Fallback xmlns="">
      <p:transition spd="slow" advTm="1121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F107E8-BB5B-6044-7B30-8A36E5B883C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824241B-2275-0293-18DF-B37580AD9EA0}"/>
              </a:ext>
            </a:extLst>
          </p:cNvPr>
          <p:cNvSpPr txBox="1"/>
          <p:nvPr/>
        </p:nvSpPr>
        <p:spPr>
          <a:xfrm>
            <a:off x="914400" y="1720840"/>
            <a:ext cx="7315200" cy="3046988"/>
          </a:xfrm>
          <a:prstGeom prst="rect">
            <a:avLst/>
          </a:prstGeom>
          <a:noFill/>
        </p:spPr>
        <p:txBody>
          <a:bodyPr wrap="square">
            <a:spAutoFit/>
          </a:bodyPr>
          <a:lstStyle/>
          <a:p>
            <a:r>
              <a:rPr lang="en-US" b="1" dirty="0">
                <a:latin typeface="Tahoma" pitchFamily="34" charset="0"/>
              </a:rPr>
              <a:t>Content Refinement</a:t>
            </a:r>
          </a:p>
          <a:p>
            <a:endParaRPr lang="en-US" dirty="0"/>
          </a:p>
          <a:p>
            <a:r>
              <a:rPr lang="en-US" dirty="0">
                <a:latin typeface="Tahoma" pitchFamily="34" charset="0"/>
              </a:rPr>
              <a:t>- Add more examples, visuals, and real-world scenarios to study guides and presentations. </a:t>
            </a:r>
          </a:p>
          <a:p>
            <a:endParaRPr lang="en-US" dirty="0">
              <a:latin typeface="Tahoma" pitchFamily="34" charset="0"/>
            </a:endParaRPr>
          </a:p>
          <a:p>
            <a:r>
              <a:rPr lang="en-US" dirty="0">
                <a:latin typeface="Tahoma" pitchFamily="34" charset="0"/>
              </a:rPr>
              <a:t>- Release new content, simulated exams, and question banks more frequently to stay current.</a:t>
            </a:r>
          </a:p>
          <a:p>
            <a:endParaRPr lang="en-US" dirty="0">
              <a:latin typeface="Tahoma" pitchFamily="34" charset="0"/>
            </a:endParaRPr>
          </a:p>
        </p:txBody>
      </p:sp>
      <p:sp>
        <p:nvSpPr>
          <p:cNvPr id="4" name="TextBox 3">
            <a:extLst>
              <a:ext uri="{FF2B5EF4-FFF2-40B4-BE49-F238E27FC236}">
                <a16:creationId xmlns:a16="http://schemas.microsoft.com/office/drawing/2014/main" id="{20D5DA14-1043-17CB-804B-31B865EC23DB}"/>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Identify &amp; Understand Stakeholders</a:t>
            </a:r>
          </a:p>
        </p:txBody>
      </p:sp>
      <p:sp>
        <p:nvSpPr>
          <p:cNvPr id="2" name="Slide Number Placeholder 1">
            <a:extLst>
              <a:ext uri="{FF2B5EF4-FFF2-40B4-BE49-F238E27FC236}">
                <a16:creationId xmlns:a16="http://schemas.microsoft.com/office/drawing/2014/main" id="{1D428DF2-7604-DD86-AB67-77223F74E251}"/>
              </a:ext>
            </a:extLst>
          </p:cNvPr>
          <p:cNvSpPr>
            <a:spLocks noGrp="1"/>
          </p:cNvSpPr>
          <p:nvPr>
            <p:ph type="sldNum" sz="quarter" idx="10"/>
          </p:nvPr>
        </p:nvSpPr>
        <p:spPr/>
        <p:txBody>
          <a:bodyPr/>
          <a:lstStyle/>
          <a:p>
            <a:pPr>
              <a:defRPr/>
            </a:pPr>
            <a:fld id="{76E93AE7-FF19-44EB-8BA0-4C162A675E56}" type="slidenum">
              <a:rPr lang="en-US" smtClean="0"/>
              <a:pPr>
                <a:defRPr/>
              </a:pPr>
              <a:t>10</a:t>
            </a:fld>
            <a:endParaRPr lang="en-US" dirty="0"/>
          </a:p>
        </p:txBody>
      </p:sp>
    </p:spTree>
    <p:custDataLst>
      <p:tags r:id="rId1"/>
    </p:custDataLst>
    <p:extLst>
      <p:ext uri="{BB962C8B-B14F-4D97-AF65-F5344CB8AC3E}">
        <p14:creationId xmlns:p14="http://schemas.microsoft.com/office/powerpoint/2010/main" val="3903927981"/>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A20F7-354F-7B13-9450-FE3C160AC4B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6AE2667-B3F6-F7C4-8F38-94D7DFF3ED16}"/>
              </a:ext>
            </a:extLst>
          </p:cNvPr>
          <p:cNvSpPr txBox="1"/>
          <p:nvPr/>
        </p:nvSpPr>
        <p:spPr>
          <a:xfrm>
            <a:off x="914400" y="1720840"/>
            <a:ext cx="7315200" cy="4893647"/>
          </a:xfrm>
          <a:prstGeom prst="rect">
            <a:avLst/>
          </a:prstGeom>
          <a:noFill/>
        </p:spPr>
        <p:txBody>
          <a:bodyPr wrap="square">
            <a:spAutoFit/>
          </a:bodyPr>
          <a:lstStyle/>
          <a:p>
            <a:r>
              <a:rPr lang="en-US" b="1" dirty="0">
                <a:latin typeface="Tahoma" pitchFamily="34" charset="0"/>
              </a:rPr>
              <a:t>Technology Experience</a:t>
            </a:r>
          </a:p>
          <a:p>
            <a:endParaRPr lang="en-US" dirty="0">
              <a:latin typeface="Tahoma" pitchFamily="34" charset="0"/>
            </a:endParaRPr>
          </a:p>
          <a:p>
            <a:r>
              <a:rPr lang="en-US" dirty="0">
                <a:latin typeface="Tahoma" pitchFamily="34" charset="0"/>
              </a:rPr>
              <a:t>- Resolve website functionality bugs to improve access to purchased materials.</a:t>
            </a:r>
          </a:p>
          <a:p>
            <a:endParaRPr lang="en-US" dirty="0">
              <a:latin typeface="Tahoma" pitchFamily="34" charset="0"/>
            </a:endParaRPr>
          </a:p>
          <a:p>
            <a:r>
              <a:rPr lang="en-US" dirty="0">
                <a:latin typeface="Tahoma" pitchFamily="34" charset="0"/>
              </a:rPr>
              <a:t>- Enhance platform aesthetics, navigation, and mobile-responsiveness. </a:t>
            </a:r>
          </a:p>
          <a:p>
            <a:endParaRPr lang="en-US" dirty="0">
              <a:latin typeface="Tahoma" pitchFamily="34" charset="0"/>
            </a:endParaRPr>
          </a:p>
          <a:p>
            <a:r>
              <a:rPr lang="en-US" dirty="0">
                <a:latin typeface="Tahoma" pitchFamily="34" charset="0"/>
              </a:rPr>
              <a:t>- Build in features like progress trackers, test performance percentages, shuffled test questions, and simplified login.</a:t>
            </a:r>
          </a:p>
          <a:p>
            <a:endParaRPr lang="en-US" dirty="0">
              <a:latin typeface="Tahoma" pitchFamily="34" charset="0"/>
            </a:endParaRPr>
          </a:p>
          <a:p>
            <a:endParaRPr lang="en-US" dirty="0">
              <a:latin typeface="Tahoma" pitchFamily="34" charset="0"/>
            </a:endParaRPr>
          </a:p>
        </p:txBody>
      </p:sp>
      <p:sp>
        <p:nvSpPr>
          <p:cNvPr id="4" name="TextBox 3">
            <a:extLst>
              <a:ext uri="{FF2B5EF4-FFF2-40B4-BE49-F238E27FC236}">
                <a16:creationId xmlns:a16="http://schemas.microsoft.com/office/drawing/2014/main" id="{BE2630A9-9149-EB44-418A-8B5B8FB1AB7B}"/>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Identify &amp; Understand Stakeholders</a:t>
            </a:r>
          </a:p>
        </p:txBody>
      </p:sp>
      <p:sp>
        <p:nvSpPr>
          <p:cNvPr id="2" name="Slide Number Placeholder 1">
            <a:extLst>
              <a:ext uri="{FF2B5EF4-FFF2-40B4-BE49-F238E27FC236}">
                <a16:creationId xmlns:a16="http://schemas.microsoft.com/office/drawing/2014/main" id="{B75D8466-0078-F23F-1104-B5105CA4E471}"/>
              </a:ext>
            </a:extLst>
          </p:cNvPr>
          <p:cNvSpPr>
            <a:spLocks noGrp="1"/>
          </p:cNvSpPr>
          <p:nvPr>
            <p:ph type="sldNum" sz="quarter" idx="10"/>
          </p:nvPr>
        </p:nvSpPr>
        <p:spPr/>
        <p:txBody>
          <a:bodyPr/>
          <a:lstStyle/>
          <a:p>
            <a:pPr>
              <a:defRPr/>
            </a:pPr>
            <a:fld id="{76E93AE7-FF19-44EB-8BA0-4C162A675E56}" type="slidenum">
              <a:rPr lang="en-US" smtClean="0"/>
              <a:pPr>
                <a:defRPr/>
              </a:pPr>
              <a:t>11</a:t>
            </a:fld>
            <a:endParaRPr lang="en-US" dirty="0"/>
          </a:p>
        </p:txBody>
      </p:sp>
    </p:spTree>
    <p:custDataLst>
      <p:tags r:id="rId1"/>
    </p:custDataLst>
    <p:extLst>
      <p:ext uri="{BB962C8B-B14F-4D97-AF65-F5344CB8AC3E}">
        <p14:creationId xmlns:p14="http://schemas.microsoft.com/office/powerpoint/2010/main" val="1002337505"/>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982132-1630-97A1-0732-85326A3CB89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469A4B9-A9CF-754B-96D8-B504048604B8}"/>
              </a:ext>
            </a:extLst>
          </p:cNvPr>
          <p:cNvSpPr txBox="1"/>
          <p:nvPr/>
        </p:nvSpPr>
        <p:spPr>
          <a:xfrm>
            <a:off x="914400" y="1720840"/>
            <a:ext cx="7315200" cy="3785652"/>
          </a:xfrm>
          <a:prstGeom prst="rect">
            <a:avLst/>
          </a:prstGeom>
          <a:noFill/>
        </p:spPr>
        <p:txBody>
          <a:bodyPr wrap="square">
            <a:spAutoFit/>
          </a:bodyPr>
          <a:lstStyle/>
          <a:p>
            <a:r>
              <a:rPr lang="en-US" b="1" dirty="0">
                <a:latin typeface="Tahoma" pitchFamily="34" charset="0"/>
              </a:rPr>
              <a:t>Customer Service </a:t>
            </a:r>
          </a:p>
          <a:p>
            <a:endParaRPr lang="en-US" dirty="0">
              <a:latin typeface="Tahoma" pitchFamily="34" charset="0"/>
            </a:endParaRPr>
          </a:p>
          <a:p>
            <a:r>
              <a:rPr lang="en-US" dirty="0">
                <a:latin typeface="Tahoma" pitchFamily="34" charset="0"/>
              </a:rPr>
              <a:t>- Continue prompt, helpful, polite support throughout cert process.</a:t>
            </a:r>
          </a:p>
          <a:p>
            <a:endParaRPr lang="en-US" dirty="0">
              <a:latin typeface="Tahoma" pitchFamily="34" charset="0"/>
            </a:endParaRPr>
          </a:p>
          <a:p>
            <a:r>
              <a:rPr lang="en-US" dirty="0">
                <a:latin typeface="Tahoma" pitchFamily="34" charset="0"/>
              </a:rPr>
              <a:t>- Address student frustrations and suggestions for improvement to enhance loyalty.</a:t>
            </a:r>
          </a:p>
          <a:p>
            <a:endParaRPr lang="en-US" dirty="0"/>
          </a:p>
          <a:p>
            <a:endParaRPr lang="en-US" dirty="0">
              <a:latin typeface="Tahoma" pitchFamily="34" charset="0"/>
            </a:endParaRPr>
          </a:p>
          <a:p>
            <a:endParaRPr lang="en-US" dirty="0">
              <a:latin typeface="Tahoma" pitchFamily="34" charset="0"/>
            </a:endParaRPr>
          </a:p>
        </p:txBody>
      </p:sp>
      <p:sp>
        <p:nvSpPr>
          <p:cNvPr id="4" name="TextBox 3">
            <a:extLst>
              <a:ext uri="{FF2B5EF4-FFF2-40B4-BE49-F238E27FC236}">
                <a16:creationId xmlns:a16="http://schemas.microsoft.com/office/drawing/2014/main" id="{34E140A3-A70B-E317-1D22-F5B24387EE62}"/>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Identify &amp; Understand Stakeholders</a:t>
            </a:r>
          </a:p>
        </p:txBody>
      </p:sp>
      <p:sp>
        <p:nvSpPr>
          <p:cNvPr id="2" name="Slide Number Placeholder 1">
            <a:extLst>
              <a:ext uri="{FF2B5EF4-FFF2-40B4-BE49-F238E27FC236}">
                <a16:creationId xmlns:a16="http://schemas.microsoft.com/office/drawing/2014/main" id="{05030E44-9422-19EF-8BF6-F2C4D5FFFC43}"/>
              </a:ext>
            </a:extLst>
          </p:cNvPr>
          <p:cNvSpPr>
            <a:spLocks noGrp="1"/>
          </p:cNvSpPr>
          <p:nvPr>
            <p:ph type="sldNum" sz="quarter" idx="10"/>
          </p:nvPr>
        </p:nvSpPr>
        <p:spPr/>
        <p:txBody>
          <a:bodyPr/>
          <a:lstStyle/>
          <a:p>
            <a:pPr>
              <a:defRPr/>
            </a:pPr>
            <a:fld id="{76E93AE7-FF19-44EB-8BA0-4C162A675E56}" type="slidenum">
              <a:rPr lang="en-US" smtClean="0"/>
              <a:pPr>
                <a:defRPr/>
              </a:pPr>
              <a:t>12</a:t>
            </a:fld>
            <a:endParaRPr lang="en-US" dirty="0"/>
          </a:p>
        </p:txBody>
      </p:sp>
    </p:spTree>
    <p:custDataLst>
      <p:tags r:id="rId1"/>
    </p:custDataLst>
    <p:extLst>
      <p:ext uri="{BB962C8B-B14F-4D97-AF65-F5344CB8AC3E}">
        <p14:creationId xmlns:p14="http://schemas.microsoft.com/office/powerpoint/2010/main" val="552218345"/>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A93D3-102B-870E-85F0-4CC91CE831ED}"/>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D059C322-E9AA-07FF-C369-77F3D24D665B}"/>
              </a:ext>
            </a:extLst>
          </p:cNvPr>
          <p:cNvSpPr/>
          <p:nvPr/>
        </p:nvSpPr>
        <p:spPr bwMode="auto">
          <a:xfrm>
            <a:off x="914400" y="5180110"/>
            <a:ext cx="2362200" cy="534890"/>
          </a:xfrm>
          <a:prstGeom prst="rect">
            <a:avLst/>
          </a:prstGeom>
          <a:solidFill>
            <a:srgbClr val="FFFF99"/>
          </a:solidFill>
          <a:ln w="127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 name="TextBox 2">
            <a:extLst>
              <a:ext uri="{FF2B5EF4-FFF2-40B4-BE49-F238E27FC236}">
                <a16:creationId xmlns:a16="http://schemas.microsoft.com/office/drawing/2014/main" id="{AB6E9F01-D9D7-5C2D-4684-7D257BB63CDC}"/>
              </a:ext>
            </a:extLst>
          </p:cNvPr>
          <p:cNvSpPr txBox="1"/>
          <p:nvPr/>
        </p:nvSpPr>
        <p:spPr>
          <a:xfrm>
            <a:off x="914400" y="1720840"/>
            <a:ext cx="7315200" cy="3998082"/>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2800" b="1" i="0" u="none" strike="noStrike" baseline="0" dirty="0">
                <a:solidFill>
                  <a:srgbClr val="000000"/>
                </a:solidFill>
                <a:latin typeface="+mn-lt"/>
              </a:rPr>
              <a:t>Purpose:</a:t>
            </a:r>
            <a:r>
              <a:rPr lang="en-US" sz="2800" b="1" i="0" u="none" strike="noStrike" dirty="0">
                <a:solidFill>
                  <a:srgbClr val="000000"/>
                </a:solidFill>
                <a:latin typeface="+mn-lt"/>
              </a:rPr>
              <a:t> </a:t>
            </a:r>
            <a:r>
              <a:rPr lang="en-US" sz="2800" b="0" i="0" u="none" strike="noStrike" baseline="0" dirty="0">
                <a:solidFill>
                  <a:srgbClr val="000000"/>
                </a:solidFill>
                <a:latin typeface="+mn-lt"/>
              </a:rPr>
              <a:t>Understand the context of the problem and determine what type of data must be used</a:t>
            </a:r>
            <a:endParaRPr lang="en-US" sz="1800" dirty="0">
              <a:solidFill>
                <a:srgbClr val="000000"/>
              </a:solidFill>
              <a:latin typeface="+mn-lt"/>
            </a:endParaRPr>
          </a:p>
          <a:p>
            <a:pPr>
              <a:lnSpc>
                <a:spcPct val="105000"/>
              </a:lnSpc>
              <a:spcBef>
                <a:spcPct val="20000"/>
              </a:spcBef>
              <a:spcAft>
                <a:spcPct val="10000"/>
              </a:spcAft>
              <a:buClr>
                <a:srgbClr val="336699"/>
              </a:buClr>
              <a:buSzPct val="95000"/>
              <a:tabLst>
                <a:tab pos="7718425" algn="r"/>
              </a:tabLst>
            </a:pPr>
            <a:r>
              <a:rPr lang="en-US" sz="2800" b="1" dirty="0">
                <a:solidFill>
                  <a:srgbClr val="000000"/>
                </a:solidFill>
                <a:latin typeface="+mn-lt"/>
              </a:rPr>
              <a:t>Tasks:</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Plan Data Collection</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Determine the Data Sets</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Collect Data</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Validate Data</a:t>
            </a:r>
          </a:p>
        </p:txBody>
      </p:sp>
      <p:sp>
        <p:nvSpPr>
          <p:cNvPr id="4" name="TextBox 3">
            <a:extLst>
              <a:ext uri="{FF2B5EF4-FFF2-40B4-BE49-F238E27FC236}">
                <a16:creationId xmlns:a16="http://schemas.microsoft.com/office/drawing/2014/main" id="{173E115D-C623-1AD1-26EF-CB93E2B0B9BE}"/>
              </a:ext>
            </a:extLst>
          </p:cNvPr>
          <p:cNvSpPr txBox="1"/>
          <p:nvPr/>
        </p:nvSpPr>
        <p:spPr>
          <a:xfrm>
            <a:off x="762000" y="374303"/>
            <a:ext cx="59436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Source Data</a:t>
            </a:r>
          </a:p>
        </p:txBody>
      </p:sp>
      <p:sp>
        <p:nvSpPr>
          <p:cNvPr id="2" name="Slide Number Placeholder 1">
            <a:extLst>
              <a:ext uri="{FF2B5EF4-FFF2-40B4-BE49-F238E27FC236}">
                <a16:creationId xmlns:a16="http://schemas.microsoft.com/office/drawing/2014/main" id="{4B9B0D23-8E09-1E8D-9E8C-77CCFEA10367}"/>
              </a:ext>
            </a:extLst>
          </p:cNvPr>
          <p:cNvSpPr>
            <a:spLocks noGrp="1"/>
          </p:cNvSpPr>
          <p:nvPr>
            <p:ph type="sldNum" sz="quarter" idx="10"/>
          </p:nvPr>
        </p:nvSpPr>
        <p:spPr/>
        <p:txBody>
          <a:bodyPr/>
          <a:lstStyle/>
          <a:p>
            <a:pPr>
              <a:defRPr/>
            </a:pPr>
            <a:fld id="{76E93AE7-FF19-44EB-8BA0-4C162A675E56}" type="slidenum">
              <a:rPr lang="en-US" smtClean="0"/>
              <a:pPr>
                <a:defRPr/>
              </a:pPr>
              <a:t>13</a:t>
            </a:fld>
            <a:endParaRPr lang="en-US" dirty="0"/>
          </a:p>
        </p:txBody>
      </p:sp>
    </p:spTree>
    <p:custDataLst>
      <p:tags r:id="rId1"/>
    </p:custDataLst>
    <p:extLst>
      <p:ext uri="{BB962C8B-B14F-4D97-AF65-F5344CB8AC3E}">
        <p14:creationId xmlns:p14="http://schemas.microsoft.com/office/powerpoint/2010/main" val="3287896763"/>
      </p:ext>
    </p:extLst>
  </p:cSld>
  <p:clrMapOvr>
    <a:masterClrMapping/>
  </p:clrMapOvr>
  <mc:AlternateContent xmlns:mc="http://schemas.openxmlformats.org/markup-compatibility/2006" xmlns:p14="http://schemas.microsoft.com/office/powerpoint/2010/main">
    <mc:Choice Requires="p14">
      <p:transition spd="slow" p14:dur="2000" advTm="89055"/>
    </mc:Choice>
    <mc:Fallback xmlns="">
      <p:transition spd="slow" advTm="890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D769E-982F-07F9-BAB6-EED73C1A6E1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93DBB2E-9C9B-E37C-483B-6055479BA22F}"/>
              </a:ext>
            </a:extLst>
          </p:cNvPr>
          <p:cNvSpPr txBox="1"/>
          <p:nvPr/>
        </p:nvSpPr>
        <p:spPr>
          <a:xfrm>
            <a:off x="914400" y="1720840"/>
            <a:ext cx="7315200" cy="4921412"/>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a:t>
            </a:r>
            <a:r>
              <a:rPr lang="en-US" dirty="0">
                <a:latin typeface="Tahoma" pitchFamily="34" charset="0"/>
              </a:rPr>
              <a:t> How do you see AI being able to assist a BA in validating data?</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Response:</a:t>
            </a:r>
            <a:r>
              <a:rPr lang="en-US" dirty="0">
                <a:latin typeface="Tahoma" pitchFamily="34" charset="0"/>
              </a:rPr>
              <a:t> I can support the BA by providing tools and quality control throughout the process. My ability to quickly synthesize large data volumes would be valuable for aggregating, assessing, and cleaning the data. Specifically, I can:</a:t>
            </a:r>
          </a:p>
          <a:p>
            <a:pPr marL="342900" indent="-342900">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Assess data quality - completeness, accuracy, relevance</a:t>
            </a:r>
          </a:p>
          <a:p>
            <a:pPr marL="342900" indent="-342900">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Identify any issues with data integrity or gaps</a:t>
            </a:r>
          </a:p>
          <a:p>
            <a:pPr marL="342900" indent="-342900">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Recommend and implement data cleaning activities to resolve quality issues</a:t>
            </a:r>
          </a:p>
          <a:p>
            <a:pPr marL="342900" indent="-342900">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Confirm final data sets meet requirements</a:t>
            </a:r>
          </a:p>
          <a:p>
            <a:pPr>
              <a:lnSpc>
                <a:spcPct val="105000"/>
              </a:lnSpc>
              <a:spcBef>
                <a:spcPct val="20000"/>
              </a:spcBef>
              <a:spcAft>
                <a:spcPct val="10000"/>
              </a:spcAft>
              <a:buClr>
                <a:srgbClr val="336699"/>
              </a:buClr>
              <a:buSzPct val="95000"/>
              <a:tabLst>
                <a:tab pos="7718425" algn="r"/>
              </a:tabLst>
            </a:pPr>
            <a:endParaRPr lang="en-US" dirty="0">
              <a:latin typeface="Tahoma" pitchFamily="34" charset="0"/>
            </a:endParaRPr>
          </a:p>
        </p:txBody>
      </p:sp>
      <p:sp>
        <p:nvSpPr>
          <p:cNvPr id="4" name="TextBox 3">
            <a:extLst>
              <a:ext uri="{FF2B5EF4-FFF2-40B4-BE49-F238E27FC236}">
                <a16:creationId xmlns:a16="http://schemas.microsoft.com/office/drawing/2014/main" id="{F0622CB3-9422-B1E3-276E-DA17D7D4B649}"/>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Validate Data</a:t>
            </a:r>
          </a:p>
        </p:txBody>
      </p:sp>
      <p:sp>
        <p:nvSpPr>
          <p:cNvPr id="2" name="Slide Number Placeholder 1">
            <a:extLst>
              <a:ext uri="{FF2B5EF4-FFF2-40B4-BE49-F238E27FC236}">
                <a16:creationId xmlns:a16="http://schemas.microsoft.com/office/drawing/2014/main" id="{A9FFC738-E13A-FB06-6C07-65D216EC2FF1}"/>
              </a:ext>
            </a:extLst>
          </p:cNvPr>
          <p:cNvSpPr>
            <a:spLocks noGrp="1"/>
          </p:cNvSpPr>
          <p:nvPr>
            <p:ph type="sldNum" sz="quarter" idx="10"/>
          </p:nvPr>
        </p:nvSpPr>
        <p:spPr/>
        <p:txBody>
          <a:bodyPr/>
          <a:lstStyle/>
          <a:p>
            <a:pPr>
              <a:defRPr/>
            </a:pPr>
            <a:fld id="{76E93AE7-FF19-44EB-8BA0-4C162A675E56}" type="slidenum">
              <a:rPr lang="en-US" smtClean="0"/>
              <a:pPr>
                <a:defRPr/>
              </a:pPr>
              <a:t>14</a:t>
            </a:fld>
            <a:endParaRPr lang="en-US" dirty="0"/>
          </a:p>
        </p:txBody>
      </p:sp>
    </p:spTree>
    <p:custDataLst>
      <p:tags r:id="rId1"/>
    </p:custDataLst>
    <p:extLst>
      <p:ext uri="{BB962C8B-B14F-4D97-AF65-F5344CB8AC3E}">
        <p14:creationId xmlns:p14="http://schemas.microsoft.com/office/powerpoint/2010/main" val="1514030550"/>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3E2164-72F0-A403-E209-675F92B7343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BE3E9B9-4CC4-D7D8-9533-F85785403190}"/>
              </a:ext>
            </a:extLst>
          </p:cNvPr>
          <p:cNvSpPr txBox="1"/>
          <p:nvPr/>
        </p:nvSpPr>
        <p:spPr>
          <a:xfrm>
            <a:off x="914400" y="1720840"/>
            <a:ext cx="7315200" cy="3490186"/>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a:t>
            </a:r>
            <a:r>
              <a:rPr lang="en-US" dirty="0">
                <a:latin typeface="Tahoma" pitchFamily="34" charset="0"/>
              </a:rPr>
              <a:t> Can you clarify the distinction between data validation and exploratory data analysis?</a:t>
            </a:r>
          </a:p>
          <a:p>
            <a:r>
              <a:rPr lang="en-US" b="1" dirty="0">
                <a:latin typeface="Tahoma" pitchFamily="34" charset="0"/>
              </a:rPr>
              <a:t>Response:</a:t>
            </a:r>
            <a:r>
              <a:rPr lang="en-US" dirty="0">
                <a:latin typeface="Tahoma" pitchFamily="34" charset="0"/>
              </a:rPr>
              <a:t> The key distinction from exploration is validating that data meets quality standards before conducting analysis. This focuses on things like duplicate detection, profiling, lineage tracing, consistency, and identifying outliers. The goal is assessing fitness of data for purpose. Exploratory analysis instead focuses on extracting insights. </a:t>
            </a:r>
          </a:p>
        </p:txBody>
      </p:sp>
      <p:sp>
        <p:nvSpPr>
          <p:cNvPr id="4" name="TextBox 3">
            <a:extLst>
              <a:ext uri="{FF2B5EF4-FFF2-40B4-BE49-F238E27FC236}">
                <a16:creationId xmlns:a16="http://schemas.microsoft.com/office/drawing/2014/main" id="{7D0D334E-C743-3BDB-2144-701F546E6447}"/>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Validate Data</a:t>
            </a:r>
          </a:p>
        </p:txBody>
      </p:sp>
      <p:sp>
        <p:nvSpPr>
          <p:cNvPr id="2" name="Slide Number Placeholder 1">
            <a:extLst>
              <a:ext uri="{FF2B5EF4-FFF2-40B4-BE49-F238E27FC236}">
                <a16:creationId xmlns:a16="http://schemas.microsoft.com/office/drawing/2014/main" id="{F892894B-CB83-E46E-1FC5-DC0373BDAF86}"/>
              </a:ext>
            </a:extLst>
          </p:cNvPr>
          <p:cNvSpPr>
            <a:spLocks noGrp="1"/>
          </p:cNvSpPr>
          <p:nvPr>
            <p:ph type="sldNum" sz="quarter" idx="10"/>
          </p:nvPr>
        </p:nvSpPr>
        <p:spPr/>
        <p:txBody>
          <a:bodyPr/>
          <a:lstStyle/>
          <a:p>
            <a:pPr>
              <a:defRPr/>
            </a:pPr>
            <a:fld id="{76E93AE7-FF19-44EB-8BA0-4C162A675E56}" type="slidenum">
              <a:rPr lang="en-US" smtClean="0"/>
              <a:pPr>
                <a:defRPr/>
              </a:pPr>
              <a:t>15</a:t>
            </a:fld>
            <a:endParaRPr lang="en-US" dirty="0"/>
          </a:p>
        </p:txBody>
      </p:sp>
    </p:spTree>
    <p:custDataLst>
      <p:tags r:id="rId1"/>
    </p:custDataLst>
    <p:extLst>
      <p:ext uri="{BB962C8B-B14F-4D97-AF65-F5344CB8AC3E}">
        <p14:creationId xmlns:p14="http://schemas.microsoft.com/office/powerpoint/2010/main" val="4208160221"/>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81E30-8DB6-3CF4-DE18-46B68635B7E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90254F6-26C9-122C-47E5-6CB56442ACE9}"/>
              </a:ext>
            </a:extLst>
          </p:cNvPr>
          <p:cNvSpPr txBox="1"/>
          <p:nvPr/>
        </p:nvSpPr>
        <p:spPr>
          <a:xfrm>
            <a:off x="914400" y="1720840"/>
            <a:ext cx="7315200" cy="5524654"/>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a:t>
            </a:r>
            <a:r>
              <a:rPr lang="en-US" dirty="0">
                <a:latin typeface="Tahoma" pitchFamily="34" charset="0"/>
              </a:rPr>
              <a:t> Given that context, what specific action can you perform to assist in this process? </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Response:</a:t>
            </a:r>
            <a:r>
              <a:rPr lang="en-US" dirty="0">
                <a:latin typeface="Tahoma" pitchFamily="34" charset="0"/>
              </a:rPr>
              <a:t> </a:t>
            </a:r>
          </a:p>
          <a:p>
            <a:r>
              <a:rPr lang="en-US" sz="2000" b="1" dirty="0">
                <a:latin typeface="Tahoma" pitchFamily="34" charset="0"/>
              </a:rPr>
              <a:t>Instant Data Profiling</a:t>
            </a:r>
            <a:r>
              <a:rPr lang="en-US" sz="2000" dirty="0">
                <a:latin typeface="Tahoma" pitchFamily="34" charset="0"/>
              </a:rPr>
              <a:t> - AI rapidly analyzes datasets to detect quality issues and inconsistencies.</a:t>
            </a:r>
          </a:p>
          <a:p>
            <a:r>
              <a:rPr lang="en-US" sz="2000" b="1" dirty="0">
                <a:latin typeface="Tahoma" pitchFamily="34" charset="0"/>
              </a:rPr>
              <a:t>Finding Duplicates </a:t>
            </a:r>
            <a:r>
              <a:rPr lang="en-US" sz="2000" dirty="0">
                <a:latin typeface="Tahoma" pitchFamily="34" charset="0"/>
              </a:rPr>
              <a:t>- Identify duplicate records instantly even in massive datasets.</a:t>
            </a:r>
          </a:p>
          <a:p>
            <a:r>
              <a:rPr lang="en-US" sz="2000" b="1" dirty="0">
                <a:latin typeface="Tahoma" pitchFamily="34" charset="0"/>
              </a:rPr>
              <a:t>Assessing Completeness </a:t>
            </a:r>
            <a:r>
              <a:rPr lang="en-US" sz="2000" dirty="0">
                <a:latin typeface="Tahoma" pitchFamily="34" charset="0"/>
              </a:rPr>
              <a:t>- Highlight fields with missing values across entire datasets.</a:t>
            </a:r>
          </a:p>
          <a:p>
            <a:r>
              <a:rPr lang="en-US" sz="2000" b="1" dirty="0">
                <a:latin typeface="Tahoma" pitchFamily="34" charset="0"/>
              </a:rPr>
              <a:t>Checking Consistency </a:t>
            </a:r>
            <a:r>
              <a:rPr lang="en-US" sz="2000" dirty="0">
                <a:latin typeface="Tahoma" pitchFamily="34" charset="0"/>
              </a:rPr>
              <a:t>- Validate uniformity of data types, formats, and values across sources.</a:t>
            </a:r>
          </a:p>
          <a:p>
            <a:r>
              <a:rPr lang="en-US" sz="2000" b="1" dirty="0">
                <a:latin typeface="Tahoma" pitchFamily="34" charset="0"/>
              </a:rPr>
              <a:t>Tracing Data Lineage</a:t>
            </a:r>
            <a:r>
              <a:rPr lang="en-US" sz="2000" dirty="0">
                <a:latin typeface="Tahoma" pitchFamily="34" charset="0"/>
              </a:rPr>
              <a:t> - Rapidly trace data origins and processing pipelines.</a:t>
            </a:r>
          </a:p>
          <a:p>
            <a:r>
              <a:rPr lang="en-US" sz="2000" b="1" dirty="0">
                <a:latin typeface="Tahoma" pitchFamily="34" charset="0"/>
              </a:rPr>
              <a:t>Detecting Anomalies </a:t>
            </a:r>
            <a:r>
              <a:rPr lang="en-US" sz="2000" dirty="0">
                <a:latin typeface="Tahoma" pitchFamily="34" charset="0"/>
              </a:rPr>
              <a:t>- Flag unusual data points compared to expected value ranges.</a:t>
            </a:r>
          </a:p>
          <a:p>
            <a:pPr>
              <a:lnSpc>
                <a:spcPct val="105000"/>
              </a:lnSpc>
              <a:spcBef>
                <a:spcPct val="20000"/>
              </a:spcBef>
              <a:spcAft>
                <a:spcPct val="10000"/>
              </a:spcAft>
              <a:buClr>
                <a:srgbClr val="336699"/>
              </a:buClr>
              <a:buSzPct val="95000"/>
              <a:tabLst>
                <a:tab pos="7718425" algn="r"/>
              </a:tabLst>
            </a:pPr>
            <a:endParaRPr lang="en-US" dirty="0">
              <a:latin typeface="Tahoma" pitchFamily="34" charset="0"/>
            </a:endParaRPr>
          </a:p>
        </p:txBody>
      </p:sp>
      <p:sp>
        <p:nvSpPr>
          <p:cNvPr id="4" name="TextBox 3">
            <a:extLst>
              <a:ext uri="{FF2B5EF4-FFF2-40B4-BE49-F238E27FC236}">
                <a16:creationId xmlns:a16="http://schemas.microsoft.com/office/drawing/2014/main" id="{A18F369F-B581-4F00-E735-07688F7E7310}"/>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Validate Data</a:t>
            </a:r>
          </a:p>
        </p:txBody>
      </p:sp>
      <p:sp>
        <p:nvSpPr>
          <p:cNvPr id="2" name="Slide Number Placeholder 1">
            <a:extLst>
              <a:ext uri="{FF2B5EF4-FFF2-40B4-BE49-F238E27FC236}">
                <a16:creationId xmlns:a16="http://schemas.microsoft.com/office/drawing/2014/main" id="{F819E209-D6BE-8A67-6E71-02BFD0632F87}"/>
              </a:ext>
            </a:extLst>
          </p:cNvPr>
          <p:cNvSpPr>
            <a:spLocks noGrp="1"/>
          </p:cNvSpPr>
          <p:nvPr>
            <p:ph type="sldNum" sz="quarter" idx="10"/>
          </p:nvPr>
        </p:nvSpPr>
        <p:spPr/>
        <p:txBody>
          <a:bodyPr/>
          <a:lstStyle/>
          <a:p>
            <a:pPr>
              <a:defRPr/>
            </a:pPr>
            <a:fld id="{76E93AE7-FF19-44EB-8BA0-4C162A675E56}" type="slidenum">
              <a:rPr lang="en-US" smtClean="0"/>
              <a:pPr>
                <a:defRPr/>
              </a:pPr>
              <a:t>16</a:t>
            </a:fld>
            <a:endParaRPr lang="en-US" dirty="0"/>
          </a:p>
        </p:txBody>
      </p:sp>
    </p:spTree>
    <p:custDataLst>
      <p:tags r:id="rId1"/>
    </p:custDataLst>
    <p:extLst>
      <p:ext uri="{BB962C8B-B14F-4D97-AF65-F5344CB8AC3E}">
        <p14:creationId xmlns:p14="http://schemas.microsoft.com/office/powerpoint/2010/main" val="1452649892"/>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B595AB6-D473-31B8-C68D-0390005CA624}"/>
              </a:ext>
            </a:extLst>
          </p:cNvPr>
          <p:cNvSpPr/>
          <p:nvPr/>
        </p:nvSpPr>
        <p:spPr bwMode="auto">
          <a:xfrm>
            <a:off x="932597" y="5257800"/>
            <a:ext cx="7162800" cy="457200"/>
          </a:xfrm>
          <a:prstGeom prst="rect">
            <a:avLst/>
          </a:prstGeom>
          <a:solidFill>
            <a:srgbClr val="FFFF99"/>
          </a:solidFill>
          <a:ln w="127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19A65109-1B8B-889F-F4F3-2712DCA409EE}"/>
              </a:ext>
            </a:extLst>
          </p:cNvPr>
          <p:cNvSpPr/>
          <p:nvPr/>
        </p:nvSpPr>
        <p:spPr bwMode="auto">
          <a:xfrm>
            <a:off x="914400" y="4829033"/>
            <a:ext cx="3429000" cy="428767"/>
          </a:xfrm>
          <a:prstGeom prst="rect">
            <a:avLst/>
          </a:prstGeom>
          <a:solidFill>
            <a:srgbClr val="FFFF99"/>
          </a:solidFill>
          <a:ln w="127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 name="Rectangle 4">
            <a:extLst>
              <a:ext uri="{FF2B5EF4-FFF2-40B4-BE49-F238E27FC236}">
                <a16:creationId xmlns:a16="http://schemas.microsoft.com/office/drawing/2014/main" id="{E1F2115C-2A2D-884C-DA5D-7F6C2BA97C63}"/>
              </a:ext>
            </a:extLst>
          </p:cNvPr>
          <p:cNvSpPr/>
          <p:nvPr/>
        </p:nvSpPr>
        <p:spPr bwMode="auto">
          <a:xfrm>
            <a:off x="914400" y="3775918"/>
            <a:ext cx="2286000" cy="457200"/>
          </a:xfrm>
          <a:prstGeom prst="rect">
            <a:avLst/>
          </a:prstGeom>
          <a:solidFill>
            <a:srgbClr val="FFFF99"/>
          </a:solidFill>
          <a:ln w="127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1E1CC571-A835-426C-920E-8BCA1CD9CDEC}"/>
              </a:ext>
            </a:extLst>
          </p:cNvPr>
          <p:cNvSpPr txBox="1"/>
          <p:nvPr/>
        </p:nvSpPr>
        <p:spPr>
          <a:xfrm>
            <a:off x="762000" y="374303"/>
            <a:ext cx="59436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Analyze Data</a:t>
            </a:r>
          </a:p>
        </p:txBody>
      </p:sp>
      <p:sp>
        <p:nvSpPr>
          <p:cNvPr id="2" name="Slide Number Placeholder 1">
            <a:extLst>
              <a:ext uri="{FF2B5EF4-FFF2-40B4-BE49-F238E27FC236}">
                <a16:creationId xmlns:a16="http://schemas.microsoft.com/office/drawing/2014/main" id="{8234C0AD-7006-44DA-9505-A0F2AF4B4B42}"/>
              </a:ext>
            </a:extLst>
          </p:cNvPr>
          <p:cNvSpPr>
            <a:spLocks noGrp="1"/>
          </p:cNvSpPr>
          <p:nvPr>
            <p:ph type="sldNum" sz="quarter" idx="10"/>
          </p:nvPr>
        </p:nvSpPr>
        <p:spPr/>
        <p:txBody>
          <a:bodyPr/>
          <a:lstStyle/>
          <a:p>
            <a:pPr>
              <a:defRPr/>
            </a:pPr>
            <a:fld id="{76E93AE7-FF19-44EB-8BA0-4C162A675E56}" type="slidenum">
              <a:rPr lang="en-US" smtClean="0"/>
              <a:pPr>
                <a:defRPr/>
              </a:pPr>
              <a:t>17</a:t>
            </a:fld>
            <a:endParaRPr lang="en-US" dirty="0"/>
          </a:p>
        </p:txBody>
      </p:sp>
      <p:sp>
        <p:nvSpPr>
          <p:cNvPr id="3" name="TextBox 2">
            <a:extLst>
              <a:ext uri="{FF2B5EF4-FFF2-40B4-BE49-F238E27FC236}">
                <a16:creationId xmlns:a16="http://schemas.microsoft.com/office/drawing/2014/main" id="{66343450-EB10-405A-B3CD-ABD2BB878487}"/>
              </a:ext>
            </a:extLst>
          </p:cNvPr>
          <p:cNvSpPr txBox="1"/>
          <p:nvPr/>
        </p:nvSpPr>
        <p:spPr>
          <a:xfrm>
            <a:off x="914400" y="1752600"/>
            <a:ext cx="7315200" cy="4044249"/>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Purpose</a:t>
            </a:r>
            <a:r>
              <a:rPr lang="en-US" sz="2800" dirty="0">
                <a:latin typeface="Tahoma" pitchFamily="34" charset="0"/>
              </a:rPr>
              <a:t>: Provide context to the problem or opportunity</a:t>
            </a:r>
          </a:p>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Tasks</a:t>
            </a:r>
            <a:r>
              <a:rPr lang="en-US" sz="2800" dirty="0">
                <a:latin typeface="Tahoma" pitchFamily="34" charset="0"/>
              </a:rPr>
              <a:t>:</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Develop Data Analysis Plan</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Prepare Data</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Explore Data</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Perform Data Analysis</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Assess the Analytics and System Approach Taken</a:t>
            </a:r>
          </a:p>
        </p:txBody>
      </p:sp>
    </p:spTree>
    <p:custDataLst>
      <p:tags r:id="rId1"/>
    </p:custDataLst>
    <p:extLst>
      <p:ext uri="{BB962C8B-B14F-4D97-AF65-F5344CB8AC3E}">
        <p14:creationId xmlns:p14="http://schemas.microsoft.com/office/powerpoint/2010/main" val="2024797077"/>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CB3CD-79A7-5EE0-9C2C-08758634A2F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C869816-B25C-C503-245A-94F76BE1C8D2}"/>
              </a:ext>
            </a:extLst>
          </p:cNvPr>
          <p:cNvSpPr txBox="1"/>
          <p:nvPr/>
        </p:nvSpPr>
        <p:spPr>
          <a:xfrm>
            <a:off x="914400" y="1720840"/>
            <a:ext cx="7315200" cy="4690515"/>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a:t>
            </a:r>
            <a:r>
              <a:rPr lang="en-US" dirty="0">
                <a:latin typeface="Tahoma" pitchFamily="34" charset="0"/>
              </a:rPr>
              <a:t> Assume that the analyst is capable of performing some of these tasks using tools like Excel. Other than speed of execution, are there specific areas where you feel human intervention, i.e., the domain expertise of the analyst, would not be warranted and you could add significant value to the process.</a:t>
            </a:r>
          </a:p>
          <a:p>
            <a:r>
              <a:rPr lang="en-US" b="1" dirty="0">
                <a:latin typeface="Tahoma" pitchFamily="34" charset="0"/>
              </a:rPr>
              <a:t>Response:</a:t>
            </a:r>
            <a:r>
              <a:rPr lang="en-US" dirty="0">
                <a:latin typeface="Tahoma" pitchFamily="34" charset="0"/>
              </a:rPr>
              <a:t> My goal is to augment and enhance the human analyst for optimal analytical outcomes, not replace them entirely. The ideal human-AI collaboration minimizes repetitive and cumbersome tasks while leveraging each side's strengths.</a:t>
            </a:r>
          </a:p>
        </p:txBody>
      </p:sp>
      <p:sp>
        <p:nvSpPr>
          <p:cNvPr id="4" name="TextBox 3">
            <a:extLst>
              <a:ext uri="{FF2B5EF4-FFF2-40B4-BE49-F238E27FC236}">
                <a16:creationId xmlns:a16="http://schemas.microsoft.com/office/drawing/2014/main" id="{087BB64B-2BA7-B387-D209-7DCD21DB31D4}"/>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Analyze Data</a:t>
            </a:r>
          </a:p>
        </p:txBody>
      </p:sp>
      <p:sp>
        <p:nvSpPr>
          <p:cNvPr id="2" name="Slide Number Placeholder 1">
            <a:extLst>
              <a:ext uri="{FF2B5EF4-FFF2-40B4-BE49-F238E27FC236}">
                <a16:creationId xmlns:a16="http://schemas.microsoft.com/office/drawing/2014/main" id="{B976292C-1126-7A21-2CF7-5A4E9788BB23}"/>
              </a:ext>
            </a:extLst>
          </p:cNvPr>
          <p:cNvSpPr>
            <a:spLocks noGrp="1"/>
          </p:cNvSpPr>
          <p:nvPr>
            <p:ph type="sldNum" sz="quarter" idx="10"/>
          </p:nvPr>
        </p:nvSpPr>
        <p:spPr/>
        <p:txBody>
          <a:bodyPr/>
          <a:lstStyle/>
          <a:p>
            <a:pPr>
              <a:defRPr/>
            </a:pPr>
            <a:fld id="{76E93AE7-FF19-44EB-8BA0-4C162A675E56}" type="slidenum">
              <a:rPr lang="en-US" smtClean="0"/>
              <a:pPr>
                <a:defRPr/>
              </a:pPr>
              <a:t>18</a:t>
            </a:fld>
            <a:endParaRPr lang="en-US" dirty="0"/>
          </a:p>
        </p:txBody>
      </p:sp>
    </p:spTree>
    <p:custDataLst>
      <p:tags r:id="rId1"/>
    </p:custDataLst>
    <p:extLst>
      <p:ext uri="{BB962C8B-B14F-4D97-AF65-F5344CB8AC3E}">
        <p14:creationId xmlns:p14="http://schemas.microsoft.com/office/powerpoint/2010/main" val="316338241"/>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2F13D-A8F2-DF57-66DE-67AA66A16DF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7C3FEF7-B29B-0CA7-0E21-CD504FDAB37E}"/>
              </a:ext>
            </a:extLst>
          </p:cNvPr>
          <p:cNvSpPr txBox="1"/>
          <p:nvPr/>
        </p:nvSpPr>
        <p:spPr>
          <a:xfrm>
            <a:off x="914400" y="1720840"/>
            <a:ext cx="7315200" cy="3785652"/>
          </a:xfrm>
          <a:prstGeom prst="rect">
            <a:avLst/>
          </a:prstGeom>
          <a:noFill/>
        </p:spPr>
        <p:txBody>
          <a:bodyPr wrap="square">
            <a:spAutoFit/>
          </a:bodyPr>
          <a:lstStyle/>
          <a:p>
            <a:r>
              <a:rPr lang="en-US" b="1" dirty="0">
                <a:latin typeface="Tahoma" pitchFamily="34" charset="0"/>
              </a:rPr>
              <a:t>Automating data preparation </a:t>
            </a:r>
            <a:r>
              <a:rPr lang="en-US" dirty="0">
                <a:latin typeface="Tahoma" pitchFamily="34" charset="0"/>
              </a:rPr>
              <a:t>- I could handle large volumes of data from disparate sources and automate joins, cleansing, transformations, etc. This is tedious work for analysts.</a:t>
            </a:r>
          </a:p>
          <a:p>
            <a:endParaRPr lang="en-US" b="1" dirty="0">
              <a:latin typeface="Tahoma" pitchFamily="34" charset="0"/>
            </a:endParaRPr>
          </a:p>
          <a:p>
            <a:r>
              <a:rPr lang="en-US" b="1" dirty="0">
                <a:latin typeface="Tahoma" pitchFamily="34" charset="0"/>
              </a:rPr>
              <a:t>Identifying insights and relationships in the data that may not be obvious </a:t>
            </a:r>
            <a:r>
              <a:rPr lang="en-US" dirty="0">
                <a:latin typeface="Tahoma" pitchFamily="34" charset="0"/>
              </a:rPr>
              <a:t>- With natural language processing and neural networks, I could surface non-intuitive insights and patterns in the data that a human analyst may miss.</a:t>
            </a:r>
          </a:p>
        </p:txBody>
      </p:sp>
      <p:sp>
        <p:nvSpPr>
          <p:cNvPr id="4" name="TextBox 3">
            <a:extLst>
              <a:ext uri="{FF2B5EF4-FFF2-40B4-BE49-F238E27FC236}">
                <a16:creationId xmlns:a16="http://schemas.microsoft.com/office/drawing/2014/main" id="{A3FDA512-C10D-875B-80E8-76F350D9C4D1}"/>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Analyze Data</a:t>
            </a:r>
          </a:p>
        </p:txBody>
      </p:sp>
      <p:sp>
        <p:nvSpPr>
          <p:cNvPr id="2" name="Slide Number Placeholder 1">
            <a:extLst>
              <a:ext uri="{FF2B5EF4-FFF2-40B4-BE49-F238E27FC236}">
                <a16:creationId xmlns:a16="http://schemas.microsoft.com/office/drawing/2014/main" id="{5D0B985A-95D5-A594-A8E3-C1FEAE435CFA}"/>
              </a:ext>
            </a:extLst>
          </p:cNvPr>
          <p:cNvSpPr>
            <a:spLocks noGrp="1"/>
          </p:cNvSpPr>
          <p:nvPr>
            <p:ph type="sldNum" sz="quarter" idx="10"/>
          </p:nvPr>
        </p:nvSpPr>
        <p:spPr/>
        <p:txBody>
          <a:bodyPr/>
          <a:lstStyle/>
          <a:p>
            <a:pPr>
              <a:defRPr/>
            </a:pPr>
            <a:fld id="{76E93AE7-FF19-44EB-8BA0-4C162A675E56}" type="slidenum">
              <a:rPr lang="en-US" smtClean="0"/>
              <a:pPr>
                <a:defRPr/>
              </a:pPr>
              <a:t>19</a:t>
            </a:fld>
            <a:endParaRPr lang="en-US" dirty="0"/>
          </a:p>
        </p:txBody>
      </p:sp>
    </p:spTree>
    <p:custDataLst>
      <p:tags r:id="rId1"/>
    </p:custDataLst>
    <p:extLst>
      <p:ext uri="{BB962C8B-B14F-4D97-AF65-F5344CB8AC3E}">
        <p14:creationId xmlns:p14="http://schemas.microsoft.com/office/powerpoint/2010/main" val="3216752178"/>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CE658-DAF5-479C-BF97-93BFF9A5062B}"/>
              </a:ext>
            </a:extLst>
          </p:cNvPr>
          <p:cNvSpPr>
            <a:spLocks noGrp="1"/>
          </p:cNvSpPr>
          <p:nvPr>
            <p:ph type="title" idx="4294967295"/>
          </p:nvPr>
        </p:nvSpPr>
        <p:spPr/>
        <p:txBody>
          <a:bodyPr/>
          <a:lstStyle/>
          <a:p>
            <a:r>
              <a:rPr lang="en-US" dirty="0"/>
              <a:t>Agenda</a:t>
            </a:r>
          </a:p>
        </p:txBody>
      </p:sp>
      <p:sp>
        <p:nvSpPr>
          <p:cNvPr id="3" name="Text Placeholder 2">
            <a:extLst>
              <a:ext uri="{FF2B5EF4-FFF2-40B4-BE49-F238E27FC236}">
                <a16:creationId xmlns:a16="http://schemas.microsoft.com/office/drawing/2014/main" id="{4AB7E2D8-CCA9-492A-9BBC-503CDDAF2D32}"/>
              </a:ext>
            </a:extLst>
          </p:cNvPr>
          <p:cNvSpPr>
            <a:spLocks noGrp="1"/>
          </p:cNvSpPr>
          <p:nvPr>
            <p:ph type="body" idx="4294967295"/>
          </p:nvPr>
        </p:nvSpPr>
        <p:spPr/>
        <p:txBody>
          <a:bodyPr/>
          <a:lstStyle/>
          <a:p>
            <a:r>
              <a:rPr lang="en-US" dirty="0"/>
              <a:t>Introduction</a:t>
            </a:r>
          </a:p>
          <a:p>
            <a:r>
              <a:rPr lang="en-US" dirty="0"/>
              <a:t>IIBA</a:t>
            </a:r>
            <a:r>
              <a:rPr lang="en-US" baseline="0" dirty="0"/>
              <a:t> Data Analytics Certification (CBDA)</a:t>
            </a:r>
          </a:p>
          <a:p>
            <a:r>
              <a:rPr lang="en-US" dirty="0"/>
              <a:t>AI and the CBDA Knowledge Areas</a:t>
            </a:r>
          </a:p>
          <a:p>
            <a:r>
              <a:rPr lang="en-US" dirty="0"/>
              <a:t>Questions/Wrap Up</a:t>
            </a:r>
          </a:p>
        </p:txBody>
      </p:sp>
      <p:sp>
        <p:nvSpPr>
          <p:cNvPr id="4" name="Slide Number Placeholder 3">
            <a:extLst>
              <a:ext uri="{FF2B5EF4-FFF2-40B4-BE49-F238E27FC236}">
                <a16:creationId xmlns:a16="http://schemas.microsoft.com/office/drawing/2014/main" id="{3F1ADC82-71DE-435A-8E6A-C0556E7F0919}"/>
              </a:ext>
            </a:extLst>
          </p:cNvPr>
          <p:cNvSpPr>
            <a:spLocks noGrp="1"/>
          </p:cNvSpPr>
          <p:nvPr>
            <p:ph type="sldNum" sz="quarter" idx="10"/>
          </p:nvPr>
        </p:nvSpPr>
        <p:spPr/>
        <p:txBody>
          <a:bodyPr/>
          <a:lstStyle/>
          <a:p>
            <a:pPr>
              <a:defRPr/>
            </a:pPr>
            <a:fld id="{76E93AE7-FF19-44EB-8BA0-4C162A675E56}" type="slidenum">
              <a:rPr lang="en-US" smtClean="0"/>
              <a:pPr>
                <a:defRPr/>
              </a:pPr>
              <a:t>2</a:t>
            </a:fld>
            <a:endParaRPr lang="en-US" dirty="0"/>
          </a:p>
        </p:txBody>
      </p:sp>
    </p:spTree>
    <p:extLst>
      <p:ext uri="{BB962C8B-B14F-4D97-AF65-F5344CB8AC3E}">
        <p14:creationId xmlns:p14="http://schemas.microsoft.com/office/powerpoint/2010/main" val="3481706953"/>
      </p:ext>
    </p:extLst>
  </p:cSld>
  <p:clrMapOvr>
    <a:masterClrMapping/>
  </p:clrMapOvr>
  <mc:AlternateContent xmlns:mc="http://schemas.openxmlformats.org/markup-compatibility/2006" xmlns:p14="http://schemas.microsoft.com/office/powerpoint/2010/main">
    <mc:Choice Requires="p14">
      <p:transition spd="slow" p14:dur="2000" advTm="55186"/>
    </mc:Choice>
    <mc:Fallback xmlns="">
      <p:transition spd="slow" advTm="551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A3966-87F1-63E7-1644-B8914EFCC63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CE5474F-583A-CFDD-0AED-BA70EAEA997D}"/>
              </a:ext>
            </a:extLst>
          </p:cNvPr>
          <p:cNvSpPr txBox="1"/>
          <p:nvPr/>
        </p:nvSpPr>
        <p:spPr>
          <a:xfrm>
            <a:off x="914400" y="1720840"/>
            <a:ext cx="7315200" cy="4524315"/>
          </a:xfrm>
          <a:prstGeom prst="rect">
            <a:avLst/>
          </a:prstGeom>
          <a:noFill/>
        </p:spPr>
        <p:txBody>
          <a:bodyPr wrap="square">
            <a:spAutoFit/>
          </a:bodyPr>
          <a:lstStyle/>
          <a:p>
            <a:r>
              <a:rPr lang="en-US" b="1" dirty="0">
                <a:latin typeface="Tahoma" pitchFamily="34" charset="0"/>
              </a:rPr>
              <a:t>Keeping up with latest analysis techniques </a:t>
            </a:r>
            <a:r>
              <a:rPr lang="en-US" dirty="0">
                <a:latin typeface="Tahoma" pitchFamily="34" charset="0"/>
              </a:rPr>
              <a:t>- As an AI, I have instant access to state-of-the-art analysis algorithms and can apply advanced techniques like predictive modeling, simulation, complex clustering, etc. that a human analyst may not be aware of.</a:t>
            </a:r>
          </a:p>
          <a:p>
            <a:endParaRPr lang="en-US" b="1" dirty="0">
              <a:latin typeface="Tahoma" pitchFamily="34" charset="0"/>
            </a:endParaRPr>
          </a:p>
          <a:p>
            <a:r>
              <a:rPr lang="en-US" b="1" dirty="0">
                <a:latin typeface="Tahoma" pitchFamily="34" charset="0"/>
              </a:rPr>
              <a:t>Avoiding bias </a:t>
            </a:r>
            <a:r>
              <a:rPr lang="en-US" dirty="0">
                <a:latin typeface="Tahoma" pitchFamily="34" charset="0"/>
              </a:rPr>
              <a:t>- I don't have inherent biases that a human analyst does. I can counteract confirmation bias, anchoring, recency bias, etc. and provide an impartial analytical perspective.</a:t>
            </a:r>
          </a:p>
          <a:p>
            <a:endParaRPr lang="en-US" dirty="0">
              <a:latin typeface="Tahoma" pitchFamily="34" charset="0"/>
            </a:endParaRPr>
          </a:p>
        </p:txBody>
      </p:sp>
      <p:sp>
        <p:nvSpPr>
          <p:cNvPr id="4" name="TextBox 3">
            <a:extLst>
              <a:ext uri="{FF2B5EF4-FFF2-40B4-BE49-F238E27FC236}">
                <a16:creationId xmlns:a16="http://schemas.microsoft.com/office/drawing/2014/main" id="{755CF521-DEE9-8440-F1A4-6D97EF669C24}"/>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Analyze Data</a:t>
            </a:r>
          </a:p>
        </p:txBody>
      </p:sp>
      <p:sp>
        <p:nvSpPr>
          <p:cNvPr id="2" name="Slide Number Placeholder 1">
            <a:extLst>
              <a:ext uri="{FF2B5EF4-FFF2-40B4-BE49-F238E27FC236}">
                <a16:creationId xmlns:a16="http://schemas.microsoft.com/office/drawing/2014/main" id="{9E2DCC1C-DB11-5315-1250-8F5B2ABB4A51}"/>
              </a:ext>
            </a:extLst>
          </p:cNvPr>
          <p:cNvSpPr>
            <a:spLocks noGrp="1"/>
          </p:cNvSpPr>
          <p:nvPr>
            <p:ph type="sldNum" sz="quarter" idx="10"/>
          </p:nvPr>
        </p:nvSpPr>
        <p:spPr/>
        <p:txBody>
          <a:bodyPr/>
          <a:lstStyle/>
          <a:p>
            <a:pPr>
              <a:defRPr/>
            </a:pPr>
            <a:fld id="{76E93AE7-FF19-44EB-8BA0-4C162A675E56}" type="slidenum">
              <a:rPr lang="en-US" smtClean="0"/>
              <a:pPr>
                <a:defRPr/>
              </a:pPr>
              <a:t>20</a:t>
            </a:fld>
            <a:endParaRPr lang="en-US" dirty="0"/>
          </a:p>
        </p:txBody>
      </p:sp>
    </p:spTree>
    <p:custDataLst>
      <p:tags r:id="rId1"/>
    </p:custDataLst>
    <p:extLst>
      <p:ext uri="{BB962C8B-B14F-4D97-AF65-F5344CB8AC3E}">
        <p14:creationId xmlns:p14="http://schemas.microsoft.com/office/powerpoint/2010/main" val="455102446"/>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6AA68-C8B6-49EE-4121-A4DECABCC54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6E5599B-3D09-ED6A-0948-067C7E0491DC}"/>
              </a:ext>
            </a:extLst>
          </p:cNvPr>
          <p:cNvSpPr txBox="1"/>
          <p:nvPr/>
        </p:nvSpPr>
        <p:spPr>
          <a:xfrm>
            <a:off x="914400" y="1720840"/>
            <a:ext cx="7315200" cy="2677656"/>
          </a:xfrm>
          <a:prstGeom prst="rect">
            <a:avLst/>
          </a:prstGeom>
          <a:noFill/>
        </p:spPr>
        <p:txBody>
          <a:bodyPr wrap="square">
            <a:spAutoFit/>
          </a:bodyPr>
          <a:lstStyle/>
          <a:p>
            <a:r>
              <a:rPr lang="en-US" b="1" dirty="0">
                <a:latin typeface="Tahoma" pitchFamily="34" charset="0"/>
              </a:rPr>
              <a:t>Handling complexity </a:t>
            </a:r>
            <a:r>
              <a:rPr lang="en-US" dirty="0">
                <a:latin typeface="Tahoma" pitchFamily="34" charset="0"/>
              </a:rPr>
              <a:t>- I can process many variables, large datasets, and consider vast permutations of analytical approaches beyond human capability. This allows for more comprehensive analysis.</a:t>
            </a:r>
          </a:p>
          <a:p>
            <a:endParaRPr lang="en-US" dirty="0">
              <a:latin typeface="Tahoma" pitchFamily="34" charset="0"/>
            </a:endParaRPr>
          </a:p>
          <a:p>
            <a:endParaRPr lang="en-US" dirty="0">
              <a:latin typeface="Tahoma" pitchFamily="34" charset="0"/>
            </a:endParaRPr>
          </a:p>
        </p:txBody>
      </p:sp>
      <p:sp>
        <p:nvSpPr>
          <p:cNvPr id="4" name="TextBox 3">
            <a:extLst>
              <a:ext uri="{FF2B5EF4-FFF2-40B4-BE49-F238E27FC236}">
                <a16:creationId xmlns:a16="http://schemas.microsoft.com/office/drawing/2014/main" id="{B9CCE845-9C79-E219-6F12-5AC02FFDB8C1}"/>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Analyze Data</a:t>
            </a:r>
          </a:p>
        </p:txBody>
      </p:sp>
      <p:sp>
        <p:nvSpPr>
          <p:cNvPr id="2" name="Slide Number Placeholder 1">
            <a:extLst>
              <a:ext uri="{FF2B5EF4-FFF2-40B4-BE49-F238E27FC236}">
                <a16:creationId xmlns:a16="http://schemas.microsoft.com/office/drawing/2014/main" id="{63B26DC1-B2C9-7EF8-5546-667389A8F512}"/>
              </a:ext>
            </a:extLst>
          </p:cNvPr>
          <p:cNvSpPr>
            <a:spLocks noGrp="1"/>
          </p:cNvSpPr>
          <p:nvPr>
            <p:ph type="sldNum" sz="quarter" idx="10"/>
          </p:nvPr>
        </p:nvSpPr>
        <p:spPr/>
        <p:txBody>
          <a:bodyPr/>
          <a:lstStyle/>
          <a:p>
            <a:pPr>
              <a:defRPr/>
            </a:pPr>
            <a:fld id="{76E93AE7-FF19-44EB-8BA0-4C162A675E56}" type="slidenum">
              <a:rPr lang="en-US" smtClean="0"/>
              <a:pPr>
                <a:defRPr/>
              </a:pPr>
              <a:t>21</a:t>
            </a:fld>
            <a:endParaRPr lang="en-US" dirty="0"/>
          </a:p>
        </p:txBody>
      </p:sp>
    </p:spTree>
    <p:custDataLst>
      <p:tags r:id="rId1"/>
    </p:custDataLst>
    <p:extLst>
      <p:ext uri="{BB962C8B-B14F-4D97-AF65-F5344CB8AC3E}">
        <p14:creationId xmlns:p14="http://schemas.microsoft.com/office/powerpoint/2010/main" val="2330199694"/>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343450-EB10-405A-B3CD-ABD2BB878487}"/>
              </a:ext>
            </a:extLst>
          </p:cNvPr>
          <p:cNvSpPr txBox="1"/>
          <p:nvPr/>
        </p:nvSpPr>
        <p:spPr>
          <a:xfrm>
            <a:off x="914400" y="1752600"/>
            <a:ext cx="7315200" cy="4542847"/>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Purpose: </a:t>
            </a:r>
            <a:r>
              <a:rPr lang="en-US" sz="2800" dirty="0">
                <a:latin typeface="Tahoma" pitchFamily="34" charset="0"/>
              </a:rPr>
              <a:t>Explanatory rather than exploratory analysis</a:t>
            </a:r>
          </a:p>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Tasks:</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Validate Stakeholder Understanding</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Plan Stakeholder Communication</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Determine Stakeholder Communication Need</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Derive Insights</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Document and Communicate Findings</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Select Techniques</a:t>
            </a:r>
          </a:p>
        </p:txBody>
      </p:sp>
      <p:sp>
        <p:nvSpPr>
          <p:cNvPr id="4" name="TextBox 3">
            <a:extLst>
              <a:ext uri="{FF2B5EF4-FFF2-40B4-BE49-F238E27FC236}">
                <a16:creationId xmlns:a16="http://schemas.microsoft.com/office/drawing/2014/main" id="{1E1CC571-A835-426C-920E-8BCA1CD9CDEC}"/>
              </a:ext>
            </a:extLst>
          </p:cNvPr>
          <p:cNvSpPr txBox="1"/>
          <p:nvPr/>
        </p:nvSpPr>
        <p:spPr>
          <a:xfrm>
            <a:off x="762000" y="374303"/>
            <a:ext cx="59436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Interpret and Report Results</a:t>
            </a:r>
          </a:p>
        </p:txBody>
      </p:sp>
      <p:sp>
        <p:nvSpPr>
          <p:cNvPr id="2" name="Slide Number Placeholder 1">
            <a:extLst>
              <a:ext uri="{FF2B5EF4-FFF2-40B4-BE49-F238E27FC236}">
                <a16:creationId xmlns:a16="http://schemas.microsoft.com/office/drawing/2014/main" id="{8234C0AD-7006-44DA-9505-A0F2AF4B4B42}"/>
              </a:ext>
            </a:extLst>
          </p:cNvPr>
          <p:cNvSpPr>
            <a:spLocks noGrp="1"/>
          </p:cNvSpPr>
          <p:nvPr>
            <p:ph type="sldNum" sz="quarter" idx="10"/>
          </p:nvPr>
        </p:nvSpPr>
        <p:spPr/>
        <p:txBody>
          <a:bodyPr/>
          <a:lstStyle/>
          <a:p>
            <a:pPr>
              <a:defRPr/>
            </a:pPr>
            <a:fld id="{76E93AE7-FF19-44EB-8BA0-4C162A675E56}" type="slidenum">
              <a:rPr lang="en-US" smtClean="0"/>
              <a:pPr>
                <a:defRPr/>
              </a:pPr>
              <a:t>22</a:t>
            </a:fld>
            <a:endParaRPr lang="en-US" dirty="0"/>
          </a:p>
        </p:txBody>
      </p:sp>
    </p:spTree>
    <p:custDataLst>
      <p:tags r:id="rId1"/>
    </p:custDataLst>
    <p:extLst>
      <p:ext uri="{BB962C8B-B14F-4D97-AF65-F5344CB8AC3E}">
        <p14:creationId xmlns:p14="http://schemas.microsoft.com/office/powerpoint/2010/main" val="219063087"/>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6A6BB9-00C3-22F3-A47B-C662C30982E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7CB8AEC-A1BE-EABB-3C68-AD2A00A73AFE}"/>
              </a:ext>
            </a:extLst>
          </p:cNvPr>
          <p:cNvSpPr txBox="1"/>
          <p:nvPr/>
        </p:nvSpPr>
        <p:spPr>
          <a:xfrm>
            <a:off x="914400" y="1720840"/>
            <a:ext cx="7315200" cy="4822923"/>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a:t>
            </a:r>
            <a:r>
              <a:rPr lang="en-US" dirty="0">
                <a:latin typeface="Tahoma" pitchFamily="34" charset="0"/>
              </a:rPr>
              <a:t> Assume the BA is capable and focus your recommendations on areas where your unique capabilities would expand and extend what the BA could accomplish on their own.</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Response:</a:t>
            </a:r>
            <a:r>
              <a:rPr lang="en-US" dirty="0">
                <a:latin typeface="Tahoma" pitchFamily="34" charset="0"/>
              </a:rPr>
              <a:t> I can significantly augment the BA's analysis and synthesis abilities, enable more robust stakeholder engagement, and enhance the clarity and persuasiveness of reporting - ultimately leading to data-driven insights that better meet stakeholder needs. My unique strengths in data processing, analytics, and communication make me an ideal partner for this domain.</a:t>
            </a:r>
          </a:p>
        </p:txBody>
      </p:sp>
      <p:sp>
        <p:nvSpPr>
          <p:cNvPr id="4" name="TextBox 3">
            <a:extLst>
              <a:ext uri="{FF2B5EF4-FFF2-40B4-BE49-F238E27FC236}">
                <a16:creationId xmlns:a16="http://schemas.microsoft.com/office/drawing/2014/main" id="{29D579EA-7B82-2A20-8F50-E14811F92CF5}"/>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Interpret and Report Results</a:t>
            </a:r>
          </a:p>
        </p:txBody>
      </p:sp>
      <p:sp>
        <p:nvSpPr>
          <p:cNvPr id="2" name="Slide Number Placeholder 1">
            <a:extLst>
              <a:ext uri="{FF2B5EF4-FFF2-40B4-BE49-F238E27FC236}">
                <a16:creationId xmlns:a16="http://schemas.microsoft.com/office/drawing/2014/main" id="{3D2632CA-5E45-0A8B-7ECB-C5E090B86288}"/>
              </a:ext>
            </a:extLst>
          </p:cNvPr>
          <p:cNvSpPr>
            <a:spLocks noGrp="1"/>
          </p:cNvSpPr>
          <p:nvPr>
            <p:ph type="sldNum" sz="quarter" idx="10"/>
          </p:nvPr>
        </p:nvSpPr>
        <p:spPr/>
        <p:txBody>
          <a:bodyPr/>
          <a:lstStyle/>
          <a:p>
            <a:pPr>
              <a:defRPr/>
            </a:pPr>
            <a:fld id="{76E93AE7-FF19-44EB-8BA0-4C162A675E56}" type="slidenum">
              <a:rPr lang="en-US" smtClean="0"/>
              <a:pPr>
                <a:defRPr/>
              </a:pPr>
              <a:t>23</a:t>
            </a:fld>
            <a:endParaRPr lang="en-US" dirty="0"/>
          </a:p>
        </p:txBody>
      </p:sp>
    </p:spTree>
    <p:custDataLst>
      <p:tags r:id="rId1"/>
    </p:custDataLst>
    <p:extLst>
      <p:ext uri="{BB962C8B-B14F-4D97-AF65-F5344CB8AC3E}">
        <p14:creationId xmlns:p14="http://schemas.microsoft.com/office/powerpoint/2010/main" val="3943338891"/>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AD92D-4B55-1478-D25D-C897B807C22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C6C42FA-593D-3855-D804-DD5B515D1F71}"/>
              </a:ext>
            </a:extLst>
          </p:cNvPr>
          <p:cNvSpPr txBox="1"/>
          <p:nvPr/>
        </p:nvSpPr>
        <p:spPr>
          <a:xfrm>
            <a:off x="914400" y="1752600"/>
            <a:ext cx="7315200" cy="3785652"/>
          </a:xfrm>
          <a:prstGeom prst="rect">
            <a:avLst/>
          </a:prstGeom>
          <a:noFill/>
        </p:spPr>
        <p:txBody>
          <a:bodyPr wrap="square">
            <a:spAutoFit/>
          </a:bodyPr>
          <a:lstStyle/>
          <a:p>
            <a:r>
              <a:rPr lang="en-US" b="1" dirty="0">
                <a:latin typeface="Tahoma" pitchFamily="34" charset="0"/>
              </a:rPr>
              <a:t>Validate Understanding of Stakeholders</a:t>
            </a:r>
          </a:p>
          <a:p>
            <a:r>
              <a:rPr lang="en-US" dirty="0">
                <a:latin typeface="Tahoma" pitchFamily="34" charset="0"/>
              </a:rPr>
              <a:t>I could review past communications and interactions with stakeholders to ensure we have a comprehensive view of their needs, concerns, and goals. </a:t>
            </a:r>
          </a:p>
          <a:p>
            <a:endParaRPr lang="en-US" b="1" dirty="0">
              <a:latin typeface="Tahoma" pitchFamily="34" charset="0"/>
            </a:endParaRPr>
          </a:p>
          <a:p>
            <a:r>
              <a:rPr lang="en-US" b="1" dirty="0">
                <a:latin typeface="Tahoma" pitchFamily="34" charset="0"/>
              </a:rPr>
              <a:t>Plan Stakeholder Communication</a:t>
            </a:r>
          </a:p>
          <a:p>
            <a:r>
              <a:rPr lang="en-US" dirty="0">
                <a:latin typeface="Tahoma" pitchFamily="34" charset="0"/>
              </a:rPr>
              <a:t>I can suggest optimal methods, timing, frequency, and content formats for communicating results and insights.</a:t>
            </a:r>
          </a:p>
        </p:txBody>
      </p:sp>
      <p:sp>
        <p:nvSpPr>
          <p:cNvPr id="4" name="TextBox 3">
            <a:extLst>
              <a:ext uri="{FF2B5EF4-FFF2-40B4-BE49-F238E27FC236}">
                <a16:creationId xmlns:a16="http://schemas.microsoft.com/office/drawing/2014/main" id="{023B6809-CEBE-6C05-C5D5-9AB426B40C34}"/>
              </a:ext>
            </a:extLst>
          </p:cNvPr>
          <p:cNvSpPr txBox="1"/>
          <p:nvPr/>
        </p:nvSpPr>
        <p:spPr>
          <a:xfrm>
            <a:off x="762000" y="374303"/>
            <a:ext cx="59436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Interpret and Report Results</a:t>
            </a:r>
          </a:p>
        </p:txBody>
      </p:sp>
      <p:sp>
        <p:nvSpPr>
          <p:cNvPr id="2" name="Slide Number Placeholder 1">
            <a:extLst>
              <a:ext uri="{FF2B5EF4-FFF2-40B4-BE49-F238E27FC236}">
                <a16:creationId xmlns:a16="http://schemas.microsoft.com/office/drawing/2014/main" id="{0CC7FD10-49D9-1C6E-5D71-E2D2B04A8BB7}"/>
              </a:ext>
            </a:extLst>
          </p:cNvPr>
          <p:cNvSpPr>
            <a:spLocks noGrp="1"/>
          </p:cNvSpPr>
          <p:nvPr>
            <p:ph type="sldNum" sz="quarter" idx="10"/>
          </p:nvPr>
        </p:nvSpPr>
        <p:spPr/>
        <p:txBody>
          <a:bodyPr/>
          <a:lstStyle/>
          <a:p>
            <a:pPr>
              <a:defRPr/>
            </a:pPr>
            <a:fld id="{76E93AE7-FF19-44EB-8BA0-4C162A675E56}" type="slidenum">
              <a:rPr lang="en-US" smtClean="0"/>
              <a:pPr>
                <a:defRPr/>
              </a:pPr>
              <a:t>24</a:t>
            </a:fld>
            <a:endParaRPr lang="en-US" dirty="0"/>
          </a:p>
        </p:txBody>
      </p:sp>
    </p:spTree>
    <p:custDataLst>
      <p:tags r:id="rId1"/>
    </p:custDataLst>
    <p:extLst>
      <p:ext uri="{BB962C8B-B14F-4D97-AF65-F5344CB8AC3E}">
        <p14:creationId xmlns:p14="http://schemas.microsoft.com/office/powerpoint/2010/main" val="315066190"/>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E7DFF-1F82-B357-CD0C-5D82A32FB6F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35F0947-324C-1767-4FC5-20F485312955}"/>
              </a:ext>
            </a:extLst>
          </p:cNvPr>
          <p:cNvSpPr txBox="1"/>
          <p:nvPr/>
        </p:nvSpPr>
        <p:spPr>
          <a:xfrm>
            <a:off x="914400" y="1752600"/>
            <a:ext cx="7315200" cy="4154984"/>
          </a:xfrm>
          <a:prstGeom prst="rect">
            <a:avLst/>
          </a:prstGeom>
          <a:noFill/>
        </p:spPr>
        <p:txBody>
          <a:bodyPr wrap="square">
            <a:spAutoFit/>
          </a:bodyPr>
          <a:lstStyle/>
          <a:p>
            <a:r>
              <a:rPr lang="en-US" b="1" dirty="0">
                <a:latin typeface="Tahoma" pitchFamily="34" charset="0"/>
              </a:rPr>
              <a:t>Determine Communication Needs of Stakeholders</a:t>
            </a:r>
          </a:p>
          <a:p>
            <a:r>
              <a:rPr lang="en-US" dirty="0">
                <a:latin typeface="Tahoma" pitchFamily="34" charset="0"/>
              </a:rPr>
              <a:t>I can analyze stakeholder comments and questions to identify areas requiring further explanation or clarity. I can also gauge their level of technical understanding.</a:t>
            </a:r>
          </a:p>
          <a:p>
            <a:endParaRPr lang="en-US" b="1" dirty="0">
              <a:latin typeface="Tahoma" pitchFamily="34" charset="0"/>
            </a:endParaRPr>
          </a:p>
          <a:p>
            <a:r>
              <a:rPr lang="en-US" b="1" dirty="0">
                <a:latin typeface="Tahoma" pitchFamily="34" charset="0"/>
              </a:rPr>
              <a:t>Derive Insights from Data</a:t>
            </a:r>
          </a:p>
          <a:p>
            <a:r>
              <a:rPr lang="en-US" dirty="0">
                <a:latin typeface="Tahoma" pitchFamily="34" charset="0"/>
              </a:rPr>
              <a:t>My analytical capabilities allow me to consider many more variables simultaneously compared to manual analysis.</a:t>
            </a:r>
          </a:p>
        </p:txBody>
      </p:sp>
      <p:sp>
        <p:nvSpPr>
          <p:cNvPr id="4" name="TextBox 3">
            <a:extLst>
              <a:ext uri="{FF2B5EF4-FFF2-40B4-BE49-F238E27FC236}">
                <a16:creationId xmlns:a16="http://schemas.microsoft.com/office/drawing/2014/main" id="{A71291B7-C72E-BE6D-C725-023C49ACDF23}"/>
              </a:ext>
            </a:extLst>
          </p:cNvPr>
          <p:cNvSpPr txBox="1"/>
          <p:nvPr/>
        </p:nvSpPr>
        <p:spPr>
          <a:xfrm>
            <a:off x="762000" y="374303"/>
            <a:ext cx="59436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Interpret and Report Results</a:t>
            </a:r>
          </a:p>
        </p:txBody>
      </p:sp>
      <p:sp>
        <p:nvSpPr>
          <p:cNvPr id="2" name="Slide Number Placeholder 1">
            <a:extLst>
              <a:ext uri="{FF2B5EF4-FFF2-40B4-BE49-F238E27FC236}">
                <a16:creationId xmlns:a16="http://schemas.microsoft.com/office/drawing/2014/main" id="{301499D6-D8E1-E367-B499-C990DCECB5BB}"/>
              </a:ext>
            </a:extLst>
          </p:cNvPr>
          <p:cNvSpPr>
            <a:spLocks noGrp="1"/>
          </p:cNvSpPr>
          <p:nvPr>
            <p:ph type="sldNum" sz="quarter" idx="10"/>
          </p:nvPr>
        </p:nvSpPr>
        <p:spPr/>
        <p:txBody>
          <a:bodyPr/>
          <a:lstStyle/>
          <a:p>
            <a:pPr>
              <a:defRPr/>
            </a:pPr>
            <a:fld id="{76E93AE7-FF19-44EB-8BA0-4C162A675E56}" type="slidenum">
              <a:rPr lang="en-US" smtClean="0"/>
              <a:pPr>
                <a:defRPr/>
              </a:pPr>
              <a:t>25</a:t>
            </a:fld>
            <a:endParaRPr lang="en-US" dirty="0"/>
          </a:p>
        </p:txBody>
      </p:sp>
    </p:spTree>
    <p:custDataLst>
      <p:tags r:id="rId1"/>
    </p:custDataLst>
    <p:extLst>
      <p:ext uri="{BB962C8B-B14F-4D97-AF65-F5344CB8AC3E}">
        <p14:creationId xmlns:p14="http://schemas.microsoft.com/office/powerpoint/2010/main" val="853839345"/>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E80F06-8B07-0856-85EE-9D04A656904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F692F0C-0DDF-4AE5-AD89-E19269235902}"/>
              </a:ext>
            </a:extLst>
          </p:cNvPr>
          <p:cNvSpPr txBox="1"/>
          <p:nvPr/>
        </p:nvSpPr>
        <p:spPr>
          <a:xfrm>
            <a:off x="914400" y="1752600"/>
            <a:ext cx="7315200" cy="4893647"/>
          </a:xfrm>
          <a:prstGeom prst="rect">
            <a:avLst/>
          </a:prstGeom>
          <a:noFill/>
        </p:spPr>
        <p:txBody>
          <a:bodyPr wrap="square">
            <a:spAutoFit/>
          </a:bodyPr>
          <a:lstStyle/>
          <a:p>
            <a:r>
              <a:rPr lang="en-US" b="1" dirty="0">
                <a:latin typeface="Tahoma" pitchFamily="34" charset="0"/>
              </a:rPr>
              <a:t>Document and Communicate Findings</a:t>
            </a:r>
          </a:p>
          <a:p>
            <a:r>
              <a:rPr lang="en-US" dirty="0">
                <a:latin typeface="Tahoma" pitchFamily="34" charset="0"/>
              </a:rPr>
              <a:t>I can generate data visualizations, summaries, and translations of technical findings into layman terms for different audiences. I can create data-driven narratives to explain key takeaways.</a:t>
            </a:r>
          </a:p>
          <a:p>
            <a:endParaRPr lang="en-US" b="1" dirty="0">
              <a:latin typeface="Tahoma" pitchFamily="34" charset="0"/>
            </a:endParaRPr>
          </a:p>
          <a:p>
            <a:r>
              <a:rPr lang="en-US" b="1" dirty="0">
                <a:latin typeface="Tahoma" pitchFamily="34" charset="0"/>
              </a:rPr>
              <a:t>Select Techniques for Interpreting and Reporting Results</a:t>
            </a:r>
          </a:p>
          <a:p>
            <a:r>
              <a:rPr lang="en-US" dirty="0">
                <a:latin typeface="Tahoma" pitchFamily="34" charset="0"/>
              </a:rPr>
              <a:t>I can recommend appropriate analysis techniques (statistical tests, predictive modeling, etc.) and reporting formats (graphs, charts, interactive dashboards, etc.) to optimize comprehension and impact.</a:t>
            </a:r>
          </a:p>
        </p:txBody>
      </p:sp>
      <p:sp>
        <p:nvSpPr>
          <p:cNvPr id="4" name="TextBox 3">
            <a:extLst>
              <a:ext uri="{FF2B5EF4-FFF2-40B4-BE49-F238E27FC236}">
                <a16:creationId xmlns:a16="http://schemas.microsoft.com/office/drawing/2014/main" id="{E6B01C85-8EF0-8DF8-C12E-4ABBFC5545ED}"/>
              </a:ext>
            </a:extLst>
          </p:cNvPr>
          <p:cNvSpPr txBox="1"/>
          <p:nvPr/>
        </p:nvSpPr>
        <p:spPr>
          <a:xfrm>
            <a:off x="762000" y="374303"/>
            <a:ext cx="59436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Interpret and Report Results</a:t>
            </a:r>
          </a:p>
        </p:txBody>
      </p:sp>
      <p:sp>
        <p:nvSpPr>
          <p:cNvPr id="2" name="Slide Number Placeholder 1">
            <a:extLst>
              <a:ext uri="{FF2B5EF4-FFF2-40B4-BE49-F238E27FC236}">
                <a16:creationId xmlns:a16="http://schemas.microsoft.com/office/drawing/2014/main" id="{2F5956B8-D0E0-738D-6793-960874FD09E5}"/>
              </a:ext>
            </a:extLst>
          </p:cNvPr>
          <p:cNvSpPr>
            <a:spLocks noGrp="1"/>
          </p:cNvSpPr>
          <p:nvPr>
            <p:ph type="sldNum" sz="quarter" idx="10"/>
          </p:nvPr>
        </p:nvSpPr>
        <p:spPr/>
        <p:txBody>
          <a:bodyPr/>
          <a:lstStyle/>
          <a:p>
            <a:pPr>
              <a:defRPr/>
            </a:pPr>
            <a:fld id="{76E93AE7-FF19-44EB-8BA0-4C162A675E56}" type="slidenum">
              <a:rPr lang="en-US" smtClean="0"/>
              <a:pPr>
                <a:defRPr/>
              </a:pPr>
              <a:t>26</a:t>
            </a:fld>
            <a:endParaRPr lang="en-US" dirty="0"/>
          </a:p>
        </p:txBody>
      </p:sp>
    </p:spTree>
    <p:custDataLst>
      <p:tags r:id="rId1"/>
    </p:custDataLst>
    <p:extLst>
      <p:ext uri="{BB962C8B-B14F-4D97-AF65-F5344CB8AC3E}">
        <p14:creationId xmlns:p14="http://schemas.microsoft.com/office/powerpoint/2010/main" val="4279500778"/>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343450-EB10-405A-B3CD-ABD2BB878487}"/>
              </a:ext>
            </a:extLst>
          </p:cNvPr>
          <p:cNvSpPr txBox="1"/>
          <p:nvPr/>
        </p:nvSpPr>
        <p:spPr>
          <a:xfrm>
            <a:off x="914400" y="1720840"/>
            <a:ext cx="7315200" cy="3951916"/>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Purpose: </a:t>
            </a:r>
            <a:r>
              <a:rPr lang="en-US" sz="2800" dirty="0">
                <a:latin typeface="Tahoma" pitchFamily="34" charset="0"/>
              </a:rPr>
              <a:t>Translate the analytics outcomes to business recommendations that the stakeholders and decision-makers can consume</a:t>
            </a:r>
          </a:p>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Tasks:</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Recommend Actions</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Develop Implementation Plan</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Manage Change</a:t>
            </a:r>
          </a:p>
        </p:txBody>
      </p:sp>
      <p:sp>
        <p:nvSpPr>
          <p:cNvPr id="4" name="TextBox 3">
            <a:extLst>
              <a:ext uri="{FF2B5EF4-FFF2-40B4-BE49-F238E27FC236}">
                <a16:creationId xmlns:a16="http://schemas.microsoft.com/office/drawing/2014/main" id="{1E1CC571-A835-426C-920E-8BCA1CD9CDEC}"/>
              </a:ext>
            </a:extLst>
          </p:cNvPr>
          <p:cNvSpPr txBox="1"/>
          <p:nvPr/>
        </p:nvSpPr>
        <p:spPr>
          <a:xfrm>
            <a:off x="762000" y="381000"/>
            <a:ext cx="65532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Influence Business Decision Making</a:t>
            </a:r>
          </a:p>
        </p:txBody>
      </p:sp>
      <p:sp>
        <p:nvSpPr>
          <p:cNvPr id="2" name="Slide Number Placeholder 1">
            <a:extLst>
              <a:ext uri="{FF2B5EF4-FFF2-40B4-BE49-F238E27FC236}">
                <a16:creationId xmlns:a16="http://schemas.microsoft.com/office/drawing/2014/main" id="{6CB8D084-CF82-4891-A84F-5E1583CF2990}"/>
              </a:ext>
            </a:extLst>
          </p:cNvPr>
          <p:cNvSpPr>
            <a:spLocks noGrp="1"/>
          </p:cNvSpPr>
          <p:nvPr>
            <p:ph type="sldNum" sz="quarter" idx="10"/>
          </p:nvPr>
        </p:nvSpPr>
        <p:spPr/>
        <p:txBody>
          <a:bodyPr/>
          <a:lstStyle/>
          <a:p>
            <a:pPr>
              <a:defRPr/>
            </a:pPr>
            <a:fld id="{76E93AE7-FF19-44EB-8BA0-4C162A675E56}" type="slidenum">
              <a:rPr lang="en-US" smtClean="0"/>
              <a:pPr>
                <a:defRPr/>
              </a:pPr>
              <a:t>27</a:t>
            </a:fld>
            <a:endParaRPr lang="en-US" dirty="0"/>
          </a:p>
        </p:txBody>
      </p:sp>
    </p:spTree>
    <p:custDataLst>
      <p:tags r:id="rId1"/>
    </p:custDataLst>
    <p:extLst>
      <p:ext uri="{BB962C8B-B14F-4D97-AF65-F5344CB8AC3E}">
        <p14:creationId xmlns:p14="http://schemas.microsoft.com/office/powerpoint/2010/main" val="2779850846"/>
      </p:ext>
    </p:extLst>
  </p:cSld>
  <p:clrMapOvr>
    <a:masterClrMapping/>
  </p:clrMapOvr>
  <mc:AlternateContent xmlns:mc="http://schemas.openxmlformats.org/markup-compatibility/2006" xmlns:p14="http://schemas.microsoft.com/office/powerpoint/2010/main">
    <mc:Choice Requires="p14">
      <p:transition spd="slow" p14:dur="2000" advTm="67090"/>
    </mc:Choice>
    <mc:Fallback xmlns="">
      <p:transition spd="slow" advTm="670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72D5A7-E130-A1A8-D8F8-C4A8966F225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83D6581-D011-A545-8E11-DD1B3481F275}"/>
              </a:ext>
            </a:extLst>
          </p:cNvPr>
          <p:cNvSpPr txBox="1"/>
          <p:nvPr/>
        </p:nvSpPr>
        <p:spPr>
          <a:xfrm>
            <a:off x="914400" y="1720840"/>
            <a:ext cx="7315200" cy="4047326"/>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a:t>
            </a:r>
            <a:r>
              <a:rPr lang="en-US" dirty="0">
                <a:latin typeface="Tahoma" pitchFamily="34" charset="0"/>
              </a:rPr>
              <a:t> How do you see an AI tool assisting a competent business analyst with these tasks, based on having acquired and analyzed the appropriate dataset?</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Response:</a:t>
            </a:r>
            <a:r>
              <a:rPr lang="en-US" dirty="0">
                <a:latin typeface="Tahoma" pitchFamily="34" charset="0"/>
              </a:rPr>
              <a:t> The key benefit is that the AI can take direction from the analyst and then rapidly produce supporting materials, project plans, and change management tools to bring the recommendations to life. This allows the analyst to focus on the critical thinking while the AI handles the tedious execution.</a:t>
            </a:r>
          </a:p>
        </p:txBody>
      </p:sp>
      <p:sp>
        <p:nvSpPr>
          <p:cNvPr id="4" name="TextBox 3">
            <a:extLst>
              <a:ext uri="{FF2B5EF4-FFF2-40B4-BE49-F238E27FC236}">
                <a16:creationId xmlns:a16="http://schemas.microsoft.com/office/drawing/2014/main" id="{91F5CFE3-982B-97F1-C4F9-8175DE24F0B7}"/>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Influence Business Decision Making</a:t>
            </a:r>
          </a:p>
        </p:txBody>
      </p:sp>
      <p:sp>
        <p:nvSpPr>
          <p:cNvPr id="2" name="Slide Number Placeholder 1">
            <a:extLst>
              <a:ext uri="{FF2B5EF4-FFF2-40B4-BE49-F238E27FC236}">
                <a16:creationId xmlns:a16="http://schemas.microsoft.com/office/drawing/2014/main" id="{E340D56D-F196-833B-7391-EBBFB36172E9}"/>
              </a:ext>
            </a:extLst>
          </p:cNvPr>
          <p:cNvSpPr>
            <a:spLocks noGrp="1"/>
          </p:cNvSpPr>
          <p:nvPr>
            <p:ph type="sldNum" sz="quarter" idx="10"/>
          </p:nvPr>
        </p:nvSpPr>
        <p:spPr/>
        <p:txBody>
          <a:bodyPr/>
          <a:lstStyle/>
          <a:p>
            <a:pPr>
              <a:defRPr/>
            </a:pPr>
            <a:fld id="{76E93AE7-FF19-44EB-8BA0-4C162A675E56}" type="slidenum">
              <a:rPr lang="en-US" smtClean="0"/>
              <a:pPr>
                <a:defRPr/>
              </a:pPr>
              <a:t>28</a:t>
            </a:fld>
            <a:endParaRPr lang="en-US" dirty="0"/>
          </a:p>
        </p:txBody>
      </p:sp>
    </p:spTree>
    <p:custDataLst>
      <p:tags r:id="rId1"/>
    </p:custDataLst>
    <p:extLst>
      <p:ext uri="{BB962C8B-B14F-4D97-AF65-F5344CB8AC3E}">
        <p14:creationId xmlns:p14="http://schemas.microsoft.com/office/powerpoint/2010/main" val="1212840398"/>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D4669D-6C4D-2EAD-822D-B80E7DF96FC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5E3E205-9F40-9A5E-AE44-4EA7657D9F66}"/>
              </a:ext>
            </a:extLst>
          </p:cNvPr>
          <p:cNvSpPr txBox="1"/>
          <p:nvPr/>
        </p:nvSpPr>
        <p:spPr>
          <a:xfrm>
            <a:off x="914400" y="1752600"/>
            <a:ext cx="7315200" cy="4435125"/>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Summarize key insights and recommendations</a:t>
            </a:r>
            <a:br>
              <a:rPr lang="en-US" b="1" dirty="0">
                <a:latin typeface="Tahoma" pitchFamily="34" charset="0"/>
              </a:rPr>
            </a:br>
            <a:r>
              <a:rPr lang="en-US" dirty="0">
                <a:latin typeface="Tahoma" pitchFamily="34" charset="0"/>
              </a:rPr>
              <a:t>The AI could take the analyst's findings and automatically generate slides, graphs, and talking points tailored for the audience.</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Suggest potential actions or next steps</a:t>
            </a:r>
            <a:r>
              <a:rPr lang="en-US" dirty="0">
                <a:latin typeface="Tahoma" pitchFamily="34" charset="0"/>
              </a:rPr>
              <a:t> </a:t>
            </a:r>
            <a:br>
              <a:rPr lang="en-US" dirty="0">
                <a:latin typeface="Tahoma" pitchFamily="34" charset="0"/>
              </a:rPr>
            </a:br>
            <a:r>
              <a:rPr lang="en-US" dirty="0">
                <a:latin typeface="Tahoma" pitchFamily="34" charset="0"/>
              </a:rPr>
              <a:t>The AI could review the data and results and propose ideas for implementing the recommendations, like changes to business processes, resource allocation, marketing campaigns, etc.</a:t>
            </a:r>
          </a:p>
        </p:txBody>
      </p:sp>
      <p:sp>
        <p:nvSpPr>
          <p:cNvPr id="4" name="TextBox 3">
            <a:extLst>
              <a:ext uri="{FF2B5EF4-FFF2-40B4-BE49-F238E27FC236}">
                <a16:creationId xmlns:a16="http://schemas.microsoft.com/office/drawing/2014/main" id="{B37D8585-8D91-B806-93B2-5A61C0BE4D7E}"/>
              </a:ext>
            </a:extLst>
          </p:cNvPr>
          <p:cNvSpPr txBox="1"/>
          <p:nvPr/>
        </p:nvSpPr>
        <p:spPr>
          <a:xfrm>
            <a:off x="762000" y="374303"/>
            <a:ext cx="64770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Influence Business Decision Making</a:t>
            </a:r>
          </a:p>
        </p:txBody>
      </p:sp>
      <p:sp>
        <p:nvSpPr>
          <p:cNvPr id="2" name="Slide Number Placeholder 1">
            <a:extLst>
              <a:ext uri="{FF2B5EF4-FFF2-40B4-BE49-F238E27FC236}">
                <a16:creationId xmlns:a16="http://schemas.microsoft.com/office/drawing/2014/main" id="{902F7CD5-4424-BFF9-36A5-08FF41FF62CD}"/>
              </a:ext>
            </a:extLst>
          </p:cNvPr>
          <p:cNvSpPr>
            <a:spLocks noGrp="1"/>
          </p:cNvSpPr>
          <p:nvPr>
            <p:ph type="sldNum" sz="quarter" idx="10"/>
          </p:nvPr>
        </p:nvSpPr>
        <p:spPr/>
        <p:txBody>
          <a:bodyPr/>
          <a:lstStyle/>
          <a:p>
            <a:pPr>
              <a:defRPr/>
            </a:pPr>
            <a:fld id="{76E93AE7-FF19-44EB-8BA0-4C162A675E56}" type="slidenum">
              <a:rPr lang="en-US" smtClean="0"/>
              <a:pPr>
                <a:defRPr/>
              </a:pPr>
              <a:t>29</a:t>
            </a:fld>
            <a:endParaRPr lang="en-US" dirty="0"/>
          </a:p>
        </p:txBody>
      </p:sp>
    </p:spTree>
    <p:custDataLst>
      <p:tags r:id="rId1"/>
    </p:custDataLst>
    <p:extLst>
      <p:ext uri="{BB962C8B-B14F-4D97-AF65-F5344CB8AC3E}">
        <p14:creationId xmlns:p14="http://schemas.microsoft.com/office/powerpoint/2010/main" val="4217670529"/>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14400" y="232610"/>
            <a:ext cx="7924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l" rtl="0" eaLnBrk="0" fontAlgn="base" hangingPunct="0">
              <a:lnSpc>
                <a:spcPct val="90000"/>
              </a:lnSpc>
              <a:spcBef>
                <a:spcPct val="0"/>
              </a:spcBef>
              <a:spcAft>
                <a:spcPct val="0"/>
              </a:spcAft>
              <a:defRPr sz="3000">
                <a:solidFill>
                  <a:srgbClr val="003399"/>
                </a:solidFill>
                <a:latin typeface="Tahoma" pitchFamily="34" charset="0"/>
                <a:ea typeface="+mj-ea"/>
                <a:cs typeface="+mj-cs"/>
              </a:defRPr>
            </a:lvl1pPr>
            <a:lvl2pPr algn="l" rtl="0" eaLnBrk="0" fontAlgn="base" hangingPunct="0">
              <a:lnSpc>
                <a:spcPct val="90000"/>
              </a:lnSpc>
              <a:spcBef>
                <a:spcPct val="0"/>
              </a:spcBef>
              <a:spcAft>
                <a:spcPct val="0"/>
              </a:spcAft>
              <a:defRPr sz="3000">
                <a:solidFill>
                  <a:srgbClr val="003399"/>
                </a:solidFill>
                <a:latin typeface="Tahoma" pitchFamily="34" charset="0"/>
              </a:defRPr>
            </a:lvl2pPr>
            <a:lvl3pPr algn="l" rtl="0" eaLnBrk="0" fontAlgn="base" hangingPunct="0">
              <a:lnSpc>
                <a:spcPct val="90000"/>
              </a:lnSpc>
              <a:spcBef>
                <a:spcPct val="0"/>
              </a:spcBef>
              <a:spcAft>
                <a:spcPct val="0"/>
              </a:spcAft>
              <a:defRPr sz="3000">
                <a:solidFill>
                  <a:srgbClr val="003399"/>
                </a:solidFill>
                <a:latin typeface="Tahoma" pitchFamily="34" charset="0"/>
              </a:defRPr>
            </a:lvl3pPr>
            <a:lvl4pPr algn="l" rtl="0" eaLnBrk="0" fontAlgn="base" hangingPunct="0">
              <a:lnSpc>
                <a:spcPct val="90000"/>
              </a:lnSpc>
              <a:spcBef>
                <a:spcPct val="0"/>
              </a:spcBef>
              <a:spcAft>
                <a:spcPct val="0"/>
              </a:spcAft>
              <a:defRPr sz="3000">
                <a:solidFill>
                  <a:srgbClr val="003399"/>
                </a:solidFill>
                <a:latin typeface="Tahoma" pitchFamily="34" charset="0"/>
              </a:defRPr>
            </a:lvl4pPr>
            <a:lvl5pPr algn="l" rtl="0" eaLnBrk="0" fontAlgn="base" hangingPunct="0">
              <a:lnSpc>
                <a:spcPct val="90000"/>
              </a:lnSpc>
              <a:spcBef>
                <a:spcPct val="0"/>
              </a:spcBef>
              <a:spcAft>
                <a:spcPct val="0"/>
              </a:spcAft>
              <a:defRPr sz="3000">
                <a:solidFill>
                  <a:srgbClr val="003399"/>
                </a:solidFill>
                <a:latin typeface="Tahoma" pitchFamily="34" charset="0"/>
              </a:defRPr>
            </a:lvl5pPr>
            <a:lvl6pPr marL="457200" algn="l" rtl="0" eaLnBrk="1" fontAlgn="base" hangingPunct="1">
              <a:lnSpc>
                <a:spcPct val="90000"/>
              </a:lnSpc>
              <a:spcBef>
                <a:spcPct val="0"/>
              </a:spcBef>
              <a:spcAft>
                <a:spcPct val="0"/>
              </a:spcAft>
              <a:defRPr sz="3000">
                <a:solidFill>
                  <a:srgbClr val="003399"/>
                </a:solidFill>
                <a:latin typeface="Tahoma" pitchFamily="34" charset="0"/>
              </a:defRPr>
            </a:lvl6pPr>
            <a:lvl7pPr marL="914400" algn="l" rtl="0" eaLnBrk="1" fontAlgn="base" hangingPunct="1">
              <a:lnSpc>
                <a:spcPct val="90000"/>
              </a:lnSpc>
              <a:spcBef>
                <a:spcPct val="0"/>
              </a:spcBef>
              <a:spcAft>
                <a:spcPct val="0"/>
              </a:spcAft>
              <a:defRPr sz="3000">
                <a:solidFill>
                  <a:srgbClr val="003399"/>
                </a:solidFill>
                <a:latin typeface="Tahoma" pitchFamily="34" charset="0"/>
              </a:defRPr>
            </a:lvl7pPr>
            <a:lvl8pPr marL="1371600" algn="l" rtl="0" eaLnBrk="1" fontAlgn="base" hangingPunct="1">
              <a:lnSpc>
                <a:spcPct val="90000"/>
              </a:lnSpc>
              <a:spcBef>
                <a:spcPct val="0"/>
              </a:spcBef>
              <a:spcAft>
                <a:spcPct val="0"/>
              </a:spcAft>
              <a:defRPr sz="3000">
                <a:solidFill>
                  <a:srgbClr val="003399"/>
                </a:solidFill>
                <a:latin typeface="Tahoma" pitchFamily="34" charset="0"/>
              </a:defRPr>
            </a:lvl8pPr>
            <a:lvl9pPr marL="1828800" algn="l" rtl="0" eaLnBrk="1" fontAlgn="base" hangingPunct="1">
              <a:lnSpc>
                <a:spcPct val="90000"/>
              </a:lnSpc>
              <a:spcBef>
                <a:spcPct val="0"/>
              </a:spcBef>
              <a:spcAft>
                <a:spcPct val="0"/>
              </a:spcAft>
              <a:defRPr sz="3000">
                <a:solidFill>
                  <a:srgbClr val="003399"/>
                </a:solidFill>
                <a:latin typeface="Tahoma" pitchFamily="34" charset="0"/>
              </a:defRPr>
            </a:lvl9pPr>
          </a:lstStyle>
          <a:p>
            <a:pPr eaLnBrk="1" hangingPunct="1"/>
            <a:endParaRPr lang="en-US" sz="3200" kern="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524000"/>
            <a:ext cx="2362200" cy="2362200"/>
          </a:xfrm>
          <a:prstGeom prst="rect">
            <a:avLst/>
          </a:prstGeom>
        </p:spPr>
      </p:pic>
      <p:sp>
        <p:nvSpPr>
          <p:cNvPr id="4" name="Text Box 7"/>
          <p:cNvSpPr txBox="1">
            <a:spLocks noChangeArrowheads="1"/>
          </p:cNvSpPr>
          <p:nvPr/>
        </p:nvSpPr>
        <p:spPr bwMode="auto">
          <a:xfrm>
            <a:off x="2736902" y="1362075"/>
            <a:ext cx="64008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10000"/>
              </a:spcAft>
              <a:buClr>
                <a:srgbClr val="336699"/>
              </a:buClr>
              <a:buSzPct val="95000"/>
              <a:buFont typeface="Arial" panose="020B0604020202020204" pitchFamily="34" charset="0"/>
              <a:buChar char="•"/>
              <a:defRPr sz="2600">
                <a:solidFill>
                  <a:schemeClr val="tx1"/>
                </a:solidFill>
                <a:latin typeface="Tahoma" panose="020B0604030504040204" pitchFamily="34" charset="0"/>
              </a:defRPr>
            </a:lvl1pPr>
            <a:lvl2pPr marL="742950" indent="-285750">
              <a:spcBef>
                <a:spcPct val="25000"/>
              </a:spcBef>
              <a:spcAft>
                <a:spcPct val="25000"/>
              </a:spcAft>
              <a:buClr>
                <a:srgbClr val="336699"/>
              </a:buClr>
              <a:buSzPct val="85000"/>
              <a:buBlip>
                <a:blip r:embed="rId4"/>
              </a:buBlip>
              <a:defRPr sz="2400">
                <a:solidFill>
                  <a:schemeClr val="tx1"/>
                </a:solidFill>
                <a:latin typeface="Tahoma" panose="020B0604030504040204" pitchFamily="34" charset="0"/>
              </a:defRPr>
            </a:lvl2pPr>
            <a:lvl3pPr marL="1143000" indent="-228600">
              <a:spcBef>
                <a:spcPct val="20000"/>
              </a:spcBef>
              <a:buClr>
                <a:schemeClr val="tx2"/>
              </a:buClr>
              <a:buSzPct val="85000"/>
              <a:buFont typeface="Wingdings" panose="05000000000000000000" pitchFamily="2" charset="2"/>
              <a:buChar char=""/>
              <a:defRPr sz="2000">
                <a:solidFill>
                  <a:schemeClr val="tx1"/>
                </a:solidFill>
                <a:latin typeface="Tahoma" panose="020B0604030504040204" pitchFamily="34" charset="0"/>
              </a:defRPr>
            </a:lvl3pPr>
            <a:lvl4pPr marL="1600200" indent="-228600">
              <a:spcBef>
                <a:spcPct val="20000"/>
              </a:spcBef>
              <a:buClr>
                <a:srgbClr val="336699"/>
              </a:buClr>
              <a:buSzPct val="100000"/>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rgbClr val="336699"/>
              </a:buClr>
              <a:buSzPct val="100000"/>
              <a:buChar char="•"/>
              <a:defRPr sz="14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336699"/>
              </a:buClr>
              <a:buSzPct val="100000"/>
              <a:buChar char="•"/>
              <a:defRPr sz="14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336699"/>
              </a:buClr>
              <a:buSzPct val="100000"/>
              <a:buChar char="•"/>
              <a:defRPr sz="14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336699"/>
              </a:buClr>
              <a:buSzPct val="100000"/>
              <a:buChar char="•"/>
              <a:defRPr sz="14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336699"/>
              </a:buClr>
              <a:buSzPct val="100000"/>
              <a:buChar char="•"/>
              <a:defRPr sz="1400">
                <a:solidFill>
                  <a:schemeClr val="tx1"/>
                </a:solidFill>
                <a:latin typeface="Tahoma" panose="020B0604030504040204" pitchFamily="34" charset="0"/>
              </a:defRPr>
            </a:lvl9pPr>
          </a:lstStyle>
          <a:p>
            <a:pPr algn="ctr" eaLnBrk="1" hangingPunct="1">
              <a:lnSpc>
                <a:spcPct val="100000"/>
              </a:lnSpc>
              <a:spcBef>
                <a:spcPct val="50000"/>
              </a:spcBef>
              <a:spcAft>
                <a:spcPct val="0"/>
              </a:spcAft>
              <a:buClrTx/>
              <a:buSzTx/>
              <a:buFontTx/>
              <a:buNone/>
            </a:pPr>
            <a:r>
              <a:rPr lang="en-US" sz="3200" b="1" dirty="0">
                <a:solidFill>
                  <a:schemeClr val="folHlink"/>
                </a:solidFill>
                <a:cs typeface="Arial" panose="020B0604020202020204" pitchFamily="34" charset="0"/>
              </a:rPr>
              <a:t>Tom Tomasovic </a:t>
            </a:r>
          </a:p>
          <a:p>
            <a:pPr algn="ctr" eaLnBrk="1" hangingPunct="1">
              <a:lnSpc>
                <a:spcPct val="100000"/>
              </a:lnSpc>
              <a:spcBef>
                <a:spcPct val="50000"/>
              </a:spcBef>
              <a:spcAft>
                <a:spcPct val="0"/>
              </a:spcAft>
              <a:buClrTx/>
              <a:buSzTx/>
              <a:buFontTx/>
              <a:buNone/>
            </a:pPr>
            <a:r>
              <a:rPr lang="en-US" sz="2000" b="1" dirty="0">
                <a:solidFill>
                  <a:schemeClr val="folHlink"/>
                </a:solidFill>
                <a:cs typeface="Arial" panose="020B0604020202020204" pitchFamily="34" charset="0"/>
              </a:rPr>
              <a:t>Senior Consultant</a:t>
            </a:r>
          </a:p>
          <a:p>
            <a:pPr algn="ctr" eaLnBrk="1" hangingPunct="1">
              <a:lnSpc>
                <a:spcPct val="100000"/>
              </a:lnSpc>
              <a:spcBef>
                <a:spcPct val="50000"/>
              </a:spcBef>
              <a:spcAft>
                <a:spcPct val="0"/>
              </a:spcAft>
              <a:buClrTx/>
              <a:buSzTx/>
              <a:buFontTx/>
              <a:buNone/>
            </a:pPr>
            <a:r>
              <a:rPr lang="en-US" sz="2000" b="1" dirty="0">
                <a:solidFill>
                  <a:schemeClr val="folHlink"/>
                </a:solidFill>
                <a:cs typeface="Arial" panose="020B0604020202020204" pitchFamily="34" charset="0"/>
              </a:rPr>
              <a:t>Tableau Desktop Specialist, ICA-APO, IIBA</a:t>
            </a:r>
            <a:r>
              <a:rPr lang="en-US" sz="2000" b="1" baseline="30000" dirty="0">
                <a:solidFill>
                  <a:schemeClr val="folHlink"/>
                </a:solidFill>
                <a:cs typeface="Arial" panose="020B0604020202020204" pitchFamily="34" charset="0"/>
              </a:rPr>
              <a:t>®</a:t>
            </a:r>
            <a:r>
              <a:rPr lang="en-US" sz="2000" b="1" dirty="0">
                <a:solidFill>
                  <a:schemeClr val="folHlink"/>
                </a:solidFill>
                <a:cs typeface="Arial" panose="020B0604020202020204" pitchFamily="34" charset="0"/>
              </a:rPr>
              <a:t>-AAC, -CPOA, -CBDA, -CCA, -ECBA</a:t>
            </a:r>
            <a:r>
              <a:rPr lang="en-US" sz="2000" b="1" baseline="30000" dirty="0">
                <a:solidFill>
                  <a:schemeClr val="folHlink"/>
                </a:solidFill>
                <a:cs typeface="Arial" panose="020B0604020202020204" pitchFamily="34" charset="0"/>
              </a:rPr>
              <a:t>TM</a:t>
            </a:r>
            <a:r>
              <a:rPr lang="en-US" sz="2000" b="1" dirty="0">
                <a:solidFill>
                  <a:schemeClr val="folHlink"/>
                </a:solidFill>
                <a:cs typeface="Arial" panose="020B0604020202020204" pitchFamily="34" charset="0"/>
              </a:rPr>
              <a:t>, </a:t>
            </a:r>
            <a:r>
              <a:rPr lang="en-US" sz="2000" b="1" dirty="0" err="1">
                <a:solidFill>
                  <a:schemeClr val="folHlink"/>
                </a:solidFill>
                <a:cs typeface="Arial" panose="020B0604020202020204" pitchFamily="34" charset="0"/>
              </a:rPr>
              <a:t>AgileBA</a:t>
            </a:r>
            <a:r>
              <a:rPr lang="en-US" sz="2000" b="1" baseline="30000" dirty="0">
                <a:solidFill>
                  <a:schemeClr val="folHlink"/>
                </a:solidFill>
                <a:cs typeface="Arial" panose="020B0604020202020204" pitchFamily="34" charset="0"/>
              </a:rPr>
              <a:t>®</a:t>
            </a:r>
            <a:r>
              <a:rPr lang="en-US" sz="2000" b="1" dirty="0">
                <a:solidFill>
                  <a:schemeClr val="folHlink"/>
                </a:solidFill>
                <a:cs typeface="Arial" panose="020B0604020202020204" pitchFamily="34" charset="0"/>
              </a:rPr>
              <a:t> Practitioner</a:t>
            </a:r>
            <a:r>
              <a:rPr lang="en-US" sz="2000" b="1">
                <a:solidFill>
                  <a:schemeClr val="folHlink"/>
                </a:solidFill>
                <a:cs typeface="Arial" panose="020B0604020202020204" pitchFamily="34" charset="0"/>
              </a:rPr>
              <a:t>, CPRE-FL, SFC</a:t>
            </a:r>
            <a:endParaRPr lang="en-US" sz="2000" b="1" dirty="0">
              <a:solidFill>
                <a:schemeClr val="folHlink"/>
              </a:solidFill>
              <a:cs typeface="Arial" panose="020B0604020202020204" pitchFamily="34" charset="0"/>
            </a:endParaRPr>
          </a:p>
        </p:txBody>
      </p:sp>
      <p:sp>
        <p:nvSpPr>
          <p:cNvPr id="5" name="Text Box 9"/>
          <p:cNvSpPr txBox="1">
            <a:spLocks noChangeArrowheads="1"/>
          </p:cNvSpPr>
          <p:nvPr/>
        </p:nvSpPr>
        <p:spPr bwMode="auto">
          <a:xfrm>
            <a:off x="2895600" y="3404747"/>
            <a:ext cx="5649912"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10000"/>
              </a:spcAft>
              <a:buClr>
                <a:srgbClr val="336699"/>
              </a:buClr>
              <a:buSzPct val="95000"/>
              <a:buFont typeface="Arial" panose="020B0604020202020204" pitchFamily="34" charset="0"/>
              <a:buChar char="•"/>
              <a:defRPr sz="2600">
                <a:solidFill>
                  <a:schemeClr val="tx1"/>
                </a:solidFill>
                <a:latin typeface="Tahoma" panose="020B0604030504040204" pitchFamily="34" charset="0"/>
              </a:defRPr>
            </a:lvl1pPr>
            <a:lvl2pPr marL="742950" indent="-285750">
              <a:spcBef>
                <a:spcPct val="25000"/>
              </a:spcBef>
              <a:spcAft>
                <a:spcPct val="25000"/>
              </a:spcAft>
              <a:buClr>
                <a:srgbClr val="336699"/>
              </a:buClr>
              <a:buSzPct val="85000"/>
              <a:buBlip>
                <a:blip r:embed="rId4"/>
              </a:buBlip>
              <a:defRPr sz="2400">
                <a:solidFill>
                  <a:schemeClr val="tx1"/>
                </a:solidFill>
                <a:latin typeface="Tahoma" panose="020B0604030504040204" pitchFamily="34" charset="0"/>
              </a:defRPr>
            </a:lvl2pPr>
            <a:lvl3pPr>
              <a:spcBef>
                <a:spcPct val="20000"/>
              </a:spcBef>
              <a:buClr>
                <a:schemeClr val="tx2"/>
              </a:buClr>
              <a:buSzPct val="85000"/>
              <a:buFont typeface="Wingdings" panose="05000000000000000000" pitchFamily="2" charset="2"/>
              <a:buChar char=""/>
              <a:defRPr sz="2000">
                <a:solidFill>
                  <a:schemeClr val="tx1"/>
                </a:solidFill>
                <a:latin typeface="Tahoma" panose="020B0604030504040204" pitchFamily="34" charset="0"/>
              </a:defRPr>
            </a:lvl3pPr>
            <a:lvl4pPr marL="1600200" indent="-228600">
              <a:spcBef>
                <a:spcPct val="20000"/>
              </a:spcBef>
              <a:buClr>
                <a:srgbClr val="336699"/>
              </a:buClr>
              <a:buSzPct val="100000"/>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rgbClr val="336699"/>
              </a:buClr>
              <a:buSzPct val="100000"/>
              <a:buChar char="•"/>
              <a:defRPr sz="14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336699"/>
              </a:buClr>
              <a:buSzPct val="100000"/>
              <a:buChar char="•"/>
              <a:defRPr sz="14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336699"/>
              </a:buClr>
              <a:buSzPct val="100000"/>
              <a:buChar char="•"/>
              <a:defRPr sz="14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336699"/>
              </a:buClr>
              <a:buSzPct val="100000"/>
              <a:buChar char="•"/>
              <a:defRPr sz="14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336699"/>
              </a:buClr>
              <a:buSzPct val="100000"/>
              <a:buChar char="•"/>
              <a:defRPr sz="1400">
                <a:solidFill>
                  <a:schemeClr val="tx1"/>
                </a:solidFill>
                <a:latin typeface="Tahoma" panose="020B0604030504040204" pitchFamily="34" charset="0"/>
              </a:defRPr>
            </a:lvl9pPr>
          </a:lstStyle>
          <a:p>
            <a:pPr eaLnBrk="1" hangingPunct="1">
              <a:lnSpc>
                <a:spcPct val="100000"/>
              </a:lnSpc>
              <a:spcBef>
                <a:spcPct val="50000"/>
              </a:spcBef>
              <a:spcAft>
                <a:spcPct val="0"/>
              </a:spcAft>
              <a:buClrTx/>
              <a:buSzTx/>
              <a:buFontTx/>
              <a:buChar char="•"/>
            </a:pPr>
            <a:r>
              <a:rPr lang="en-US" sz="2400" b="1" dirty="0">
                <a:cs typeface="Arial" panose="020B0604020202020204" pitchFamily="34" charset="0"/>
              </a:rPr>
              <a:t> </a:t>
            </a:r>
            <a:r>
              <a:rPr lang="en-US" sz="2000" dirty="0">
                <a:cs typeface="Arial" panose="020B0604020202020204" pitchFamily="34" charset="0"/>
              </a:rPr>
              <a:t>Location: Delaware, OH</a:t>
            </a:r>
          </a:p>
          <a:p>
            <a:pPr eaLnBrk="1" hangingPunct="1">
              <a:lnSpc>
                <a:spcPct val="100000"/>
              </a:lnSpc>
              <a:spcBef>
                <a:spcPct val="50000"/>
              </a:spcBef>
              <a:spcAft>
                <a:spcPct val="0"/>
              </a:spcAft>
              <a:buClrTx/>
              <a:buSzTx/>
              <a:buFontTx/>
              <a:buChar char="•"/>
            </a:pPr>
            <a:r>
              <a:rPr lang="en-US" sz="2000" dirty="0">
                <a:cs typeface="Arial" panose="020B0604020202020204" pitchFamily="34" charset="0"/>
              </a:rPr>
              <a:t> Professional experience:</a:t>
            </a:r>
          </a:p>
          <a:p>
            <a:pPr lvl="1" eaLnBrk="1" hangingPunct="1">
              <a:spcBef>
                <a:spcPct val="0"/>
              </a:spcBef>
              <a:buClrTx/>
              <a:buSzTx/>
              <a:buFontTx/>
              <a:buChar char="•"/>
            </a:pPr>
            <a:r>
              <a:rPr lang="nl-NL" sz="1200" dirty="0">
                <a:cs typeface="Arial" panose="020B0604020202020204" pitchFamily="34" charset="0"/>
              </a:rPr>
              <a:t>20+ yrs as a professional singer in opera, oratorio, and musical theater</a:t>
            </a:r>
          </a:p>
          <a:p>
            <a:pPr lvl="1" eaLnBrk="1" hangingPunct="1">
              <a:spcBef>
                <a:spcPct val="0"/>
              </a:spcBef>
              <a:buClrTx/>
              <a:buSzTx/>
              <a:buFontTx/>
              <a:buChar char="•"/>
            </a:pPr>
            <a:r>
              <a:rPr lang="nl-NL" sz="1200" dirty="0">
                <a:cs typeface="Arial" panose="020B0604020202020204" pitchFamily="34" charset="0"/>
              </a:rPr>
              <a:t>20+ yrs of software development, analysis and management</a:t>
            </a:r>
          </a:p>
          <a:p>
            <a:pPr lvl="1" eaLnBrk="1" hangingPunct="1">
              <a:spcBef>
                <a:spcPct val="0"/>
              </a:spcBef>
              <a:buClrTx/>
              <a:buSzTx/>
              <a:buFontTx/>
              <a:buChar char="•"/>
            </a:pPr>
            <a:r>
              <a:rPr lang="nl-NL" sz="1200" dirty="0">
                <a:cs typeface="Arial" panose="020B0604020202020204" pitchFamily="34" charset="0"/>
              </a:rPr>
              <a:t>Instructor for: Adaptive US, IAG Consulting, RGFreeman Group, IIL, The New School</a:t>
            </a:r>
          </a:p>
          <a:p>
            <a:pPr lvl="1" eaLnBrk="1" hangingPunct="1">
              <a:spcBef>
                <a:spcPct val="0"/>
              </a:spcBef>
              <a:buClrTx/>
              <a:buSzTx/>
              <a:buFontTx/>
              <a:buChar char="•"/>
            </a:pPr>
            <a:r>
              <a:rPr lang="nl-NL" sz="1200" dirty="0">
                <a:cs typeface="Arial" panose="020B0604020202020204" pitchFamily="34" charset="0"/>
              </a:rPr>
              <a:t>Courses: BA Fundamentals, Foundations of Business Analysis, BA Bootcamp, AAC, CBDA, CPOA, ECBA</a:t>
            </a:r>
            <a:endParaRPr lang="en-US" sz="1200" dirty="0">
              <a:cs typeface="Arial" panose="020B0604020202020204" pitchFamily="34" charset="0"/>
            </a:endParaRPr>
          </a:p>
          <a:p>
            <a:pPr eaLnBrk="1" hangingPunct="1">
              <a:lnSpc>
                <a:spcPct val="100000"/>
              </a:lnSpc>
              <a:spcBef>
                <a:spcPct val="50000"/>
              </a:spcBef>
              <a:spcAft>
                <a:spcPct val="0"/>
              </a:spcAft>
              <a:buClrTx/>
              <a:buSzTx/>
              <a:buFontTx/>
              <a:buChar char="•"/>
            </a:pPr>
            <a:r>
              <a:rPr lang="en-US" sz="2000" dirty="0">
                <a:cs typeface="Arial" panose="020B0604020202020204" pitchFamily="34" charset="0"/>
              </a:rPr>
              <a:t>  Hobbies: </a:t>
            </a:r>
          </a:p>
          <a:p>
            <a:pPr lvl="1" eaLnBrk="1" hangingPunct="1">
              <a:spcBef>
                <a:spcPct val="50000"/>
              </a:spcBef>
              <a:spcAft>
                <a:spcPct val="0"/>
              </a:spcAft>
              <a:buClrTx/>
              <a:buSzTx/>
              <a:buFontTx/>
              <a:buChar char="•"/>
            </a:pPr>
            <a:r>
              <a:rPr lang="en-US" sz="1000" dirty="0">
                <a:cs typeface="Arial" panose="020B0604020202020204" pitchFamily="34" charset="0"/>
              </a:rPr>
              <a:t>Pocket Billiards (straight pool, 8-ball, 9-ball), travel, wine, cooking, gardening</a:t>
            </a:r>
          </a:p>
        </p:txBody>
      </p:sp>
      <p:sp>
        <p:nvSpPr>
          <p:cNvPr id="6" name="Title 5">
            <a:extLst>
              <a:ext uri="{FF2B5EF4-FFF2-40B4-BE49-F238E27FC236}">
                <a16:creationId xmlns:a16="http://schemas.microsoft.com/office/drawing/2014/main" id="{F058594E-56A9-496A-BE49-4AB250DABFAF}"/>
              </a:ext>
            </a:extLst>
          </p:cNvPr>
          <p:cNvSpPr>
            <a:spLocks noGrp="1"/>
          </p:cNvSpPr>
          <p:nvPr>
            <p:ph type="title" idx="4294967295"/>
          </p:nvPr>
        </p:nvSpPr>
        <p:spPr/>
        <p:txBody>
          <a:bodyPr/>
          <a:lstStyle/>
          <a:p>
            <a:r>
              <a:rPr lang="en-US" dirty="0"/>
              <a:t>Who am I?</a:t>
            </a:r>
          </a:p>
        </p:txBody>
      </p:sp>
      <p:sp>
        <p:nvSpPr>
          <p:cNvPr id="7" name="Slide Number Placeholder 6">
            <a:extLst>
              <a:ext uri="{FF2B5EF4-FFF2-40B4-BE49-F238E27FC236}">
                <a16:creationId xmlns:a16="http://schemas.microsoft.com/office/drawing/2014/main" id="{E4AB1613-20D5-4333-9730-C09B2C82FAD0}"/>
              </a:ext>
            </a:extLst>
          </p:cNvPr>
          <p:cNvSpPr>
            <a:spLocks noGrp="1"/>
          </p:cNvSpPr>
          <p:nvPr>
            <p:ph type="sldNum" sz="quarter" idx="10"/>
          </p:nvPr>
        </p:nvSpPr>
        <p:spPr/>
        <p:txBody>
          <a:bodyPr/>
          <a:lstStyle/>
          <a:p>
            <a:pPr>
              <a:defRPr/>
            </a:pPr>
            <a:fld id="{76E93AE7-FF19-44EB-8BA0-4C162A675E56}" type="slidenum">
              <a:rPr lang="en-US" smtClean="0"/>
              <a:pPr>
                <a:defRPr/>
              </a:pPr>
              <a:t>3</a:t>
            </a:fld>
            <a:endParaRPr lang="en-US" dirty="0"/>
          </a:p>
        </p:txBody>
      </p:sp>
    </p:spTree>
    <p:extLst>
      <p:ext uri="{BB962C8B-B14F-4D97-AF65-F5344CB8AC3E}">
        <p14:creationId xmlns:p14="http://schemas.microsoft.com/office/powerpoint/2010/main" val="3650237000"/>
      </p:ext>
    </p:extLst>
  </p:cSld>
  <p:clrMapOvr>
    <a:masterClrMapping/>
  </p:clrMapOvr>
  <mc:AlternateContent xmlns:mc="http://schemas.openxmlformats.org/markup-compatibility/2006" xmlns:p14="http://schemas.microsoft.com/office/powerpoint/2010/main">
    <mc:Choice Requires="p14">
      <p:transition spd="slow" p14:dur="2000" advTm="126645"/>
    </mc:Choice>
    <mc:Fallback xmlns="">
      <p:transition spd="slow" advTm="126645"/>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B3C4F-E867-E375-DABC-2CF64F2BCBA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86788C3-D0FE-514A-CFF0-4C889C0B7A3F}"/>
              </a:ext>
            </a:extLst>
          </p:cNvPr>
          <p:cNvSpPr txBox="1"/>
          <p:nvPr/>
        </p:nvSpPr>
        <p:spPr>
          <a:xfrm>
            <a:off x="914400" y="1752600"/>
            <a:ext cx="7315200" cy="3659528"/>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Assist with developing an implementation timeline and change management plan</a:t>
            </a:r>
            <a:r>
              <a:rPr lang="en-US" dirty="0">
                <a:latin typeface="Tahoma" pitchFamily="34" charset="0"/>
              </a:rPr>
              <a:t> </a:t>
            </a:r>
            <a:br>
              <a:rPr lang="en-US" dirty="0">
                <a:latin typeface="Tahoma" pitchFamily="34" charset="0"/>
              </a:rPr>
            </a:br>
            <a:r>
              <a:rPr lang="en-US" dirty="0">
                <a:latin typeface="Tahoma" pitchFamily="34" charset="0"/>
              </a:rPr>
              <a:t>The AI could help map out a detailed project plan for executing the changes.</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Provide change impact analysis</a:t>
            </a:r>
            <a:r>
              <a:rPr lang="en-US" dirty="0">
                <a:latin typeface="Tahoma" pitchFamily="34" charset="0"/>
              </a:rPr>
              <a:t> </a:t>
            </a:r>
            <a:br>
              <a:rPr lang="en-US" dirty="0">
                <a:latin typeface="Tahoma" pitchFamily="34" charset="0"/>
              </a:rPr>
            </a:br>
            <a:r>
              <a:rPr lang="en-US" dirty="0">
                <a:latin typeface="Tahoma" pitchFamily="34" charset="0"/>
              </a:rPr>
              <a:t>The AI could take a proposed implementation plan and analyze the potential impacts on people, processes, technology. This allows the analyst to anticipate pain points and resistance.</a:t>
            </a:r>
          </a:p>
        </p:txBody>
      </p:sp>
      <p:sp>
        <p:nvSpPr>
          <p:cNvPr id="4" name="TextBox 3">
            <a:extLst>
              <a:ext uri="{FF2B5EF4-FFF2-40B4-BE49-F238E27FC236}">
                <a16:creationId xmlns:a16="http://schemas.microsoft.com/office/drawing/2014/main" id="{9ABC4B04-C6B3-C157-E9DD-D3752D4B7DF0}"/>
              </a:ext>
            </a:extLst>
          </p:cNvPr>
          <p:cNvSpPr txBox="1"/>
          <p:nvPr/>
        </p:nvSpPr>
        <p:spPr>
          <a:xfrm>
            <a:off x="762000" y="374303"/>
            <a:ext cx="64770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Influence Business Decision Making</a:t>
            </a:r>
          </a:p>
        </p:txBody>
      </p:sp>
      <p:sp>
        <p:nvSpPr>
          <p:cNvPr id="2" name="Slide Number Placeholder 1">
            <a:extLst>
              <a:ext uri="{FF2B5EF4-FFF2-40B4-BE49-F238E27FC236}">
                <a16:creationId xmlns:a16="http://schemas.microsoft.com/office/drawing/2014/main" id="{ABEEE10F-5461-7CF4-DE31-1FA4554DE76C}"/>
              </a:ext>
            </a:extLst>
          </p:cNvPr>
          <p:cNvSpPr>
            <a:spLocks noGrp="1"/>
          </p:cNvSpPr>
          <p:nvPr>
            <p:ph type="sldNum" sz="quarter" idx="10"/>
          </p:nvPr>
        </p:nvSpPr>
        <p:spPr/>
        <p:txBody>
          <a:bodyPr/>
          <a:lstStyle/>
          <a:p>
            <a:pPr>
              <a:defRPr/>
            </a:pPr>
            <a:fld id="{76E93AE7-FF19-44EB-8BA0-4C162A675E56}" type="slidenum">
              <a:rPr lang="en-US" smtClean="0"/>
              <a:pPr>
                <a:defRPr/>
              </a:pPr>
              <a:t>30</a:t>
            </a:fld>
            <a:endParaRPr lang="en-US" dirty="0"/>
          </a:p>
        </p:txBody>
      </p:sp>
    </p:spTree>
    <p:custDataLst>
      <p:tags r:id="rId1"/>
    </p:custDataLst>
    <p:extLst>
      <p:ext uri="{BB962C8B-B14F-4D97-AF65-F5344CB8AC3E}">
        <p14:creationId xmlns:p14="http://schemas.microsoft.com/office/powerpoint/2010/main" val="4120179933"/>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48EFAA-8081-AF97-A3E3-2028EFB8742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D278D3C-F432-CC21-E518-46E9A2DC574A}"/>
              </a:ext>
            </a:extLst>
          </p:cNvPr>
          <p:cNvSpPr txBox="1"/>
          <p:nvPr/>
        </p:nvSpPr>
        <p:spPr>
          <a:xfrm>
            <a:off x="914400" y="1752600"/>
            <a:ext cx="7315200" cy="3659528"/>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Assist with developing an implementation timeline and change management plan</a:t>
            </a:r>
            <a:r>
              <a:rPr lang="en-US" dirty="0">
                <a:latin typeface="Tahoma" pitchFamily="34" charset="0"/>
              </a:rPr>
              <a:t> </a:t>
            </a:r>
            <a:br>
              <a:rPr lang="en-US" dirty="0">
                <a:latin typeface="Tahoma" pitchFamily="34" charset="0"/>
              </a:rPr>
            </a:br>
            <a:r>
              <a:rPr lang="en-US" dirty="0">
                <a:latin typeface="Tahoma" pitchFamily="34" charset="0"/>
              </a:rPr>
              <a:t>The AI could help map out a detailed project plan for executing the changes.</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Provide change impact analysis</a:t>
            </a:r>
            <a:r>
              <a:rPr lang="en-US" dirty="0">
                <a:latin typeface="Tahoma" pitchFamily="34" charset="0"/>
              </a:rPr>
              <a:t> </a:t>
            </a:r>
            <a:br>
              <a:rPr lang="en-US" dirty="0">
                <a:latin typeface="Tahoma" pitchFamily="34" charset="0"/>
              </a:rPr>
            </a:br>
            <a:r>
              <a:rPr lang="en-US" dirty="0">
                <a:latin typeface="Tahoma" pitchFamily="34" charset="0"/>
              </a:rPr>
              <a:t>The AI could take a proposed implementation plan and analyze the potential impacts on people, processes, technology. This allows the analyst to anticipate pain points and resistance.</a:t>
            </a:r>
          </a:p>
        </p:txBody>
      </p:sp>
      <p:sp>
        <p:nvSpPr>
          <p:cNvPr id="4" name="TextBox 3">
            <a:extLst>
              <a:ext uri="{FF2B5EF4-FFF2-40B4-BE49-F238E27FC236}">
                <a16:creationId xmlns:a16="http://schemas.microsoft.com/office/drawing/2014/main" id="{0BE545BD-8B60-768C-AA72-541E6A37DEBF}"/>
              </a:ext>
            </a:extLst>
          </p:cNvPr>
          <p:cNvSpPr txBox="1"/>
          <p:nvPr/>
        </p:nvSpPr>
        <p:spPr>
          <a:xfrm>
            <a:off x="762000" y="374303"/>
            <a:ext cx="64770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Influence Business Decision Making</a:t>
            </a:r>
          </a:p>
        </p:txBody>
      </p:sp>
      <p:sp>
        <p:nvSpPr>
          <p:cNvPr id="2" name="Slide Number Placeholder 1">
            <a:extLst>
              <a:ext uri="{FF2B5EF4-FFF2-40B4-BE49-F238E27FC236}">
                <a16:creationId xmlns:a16="http://schemas.microsoft.com/office/drawing/2014/main" id="{132CECCC-ABA2-788C-373F-DA8A675FB2B4}"/>
              </a:ext>
            </a:extLst>
          </p:cNvPr>
          <p:cNvSpPr>
            <a:spLocks noGrp="1"/>
          </p:cNvSpPr>
          <p:nvPr>
            <p:ph type="sldNum" sz="quarter" idx="10"/>
          </p:nvPr>
        </p:nvSpPr>
        <p:spPr/>
        <p:txBody>
          <a:bodyPr/>
          <a:lstStyle/>
          <a:p>
            <a:pPr>
              <a:defRPr/>
            </a:pPr>
            <a:fld id="{76E93AE7-FF19-44EB-8BA0-4C162A675E56}" type="slidenum">
              <a:rPr lang="en-US" smtClean="0"/>
              <a:pPr>
                <a:defRPr/>
              </a:pPr>
              <a:t>31</a:t>
            </a:fld>
            <a:endParaRPr lang="en-US" dirty="0"/>
          </a:p>
        </p:txBody>
      </p:sp>
    </p:spTree>
    <p:custDataLst>
      <p:tags r:id="rId1"/>
    </p:custDataLst>
    <p:extLst>
      <p:ext uri="{BB962C8B-B14F-4D97-AF65-F5344CB8AC3E}">
        <p14:creationId xmlns:p14="http://schemas.microsoft.com/office/powerpoint/2010/main" val="3153689344"/>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0762D3-B6D8-F2C0-ADA4-50794789A5F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F0F38F0-F0A9-4DE8-C823-287B96A1B697}"/>
              </a:ext>
            </a:extLst>
          </p:cNvPr>
          <p:cNvSpPr txBox="1"/>
          <p:nvPr/>
        </p:nvSpPr>
        <p:spPr>
          <a:xfrm>
            <a:off x="914400" y="1752600"/>
            <a:ext cx="7315200" cy="3271729"/>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Generate FAQs and training materials </a:t>
            </a:r>
            <a:br>
              <a:rPr lang="en-US" b="1" dirty="0">
                <a:latin typeface="Tahoma" pitchFamily="34" charset="0"/>
              </a:rPr>
            </a:br>
            <a:r>
              <a:rPr lang="en-US" dirty="0">
                <a:latin typeface="Tahoma" pitchFamily="34" charset="0"/>
              </a:rPr>
              <a:t>As new processes or systems are rolled out, the AI could quickly create documentation and education materials to get employees up to speed.</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Offer continuous tracking and forecasting </a:t>
            </a:r>
            <a:br>
              <a:rPr lang="en-US" b="1" dirty="0">
                <a:latin typeface="Tahoma" pitchFamily="34" charset="0"/>
              </a:rPr>
            </a:br>
            <a:r>
              <a:rPr lang="en-US" dirty="0">
                <a:latin typeface="Tahoma" pitchFamily="34" charset="0"/>
              </a:rPr>
              <a:t>The AI can provide real-time dashboards, KPIs, and projection models to help the analyst oversee the implementation and make adjustments as needed.</a:t>
            </a:r>
          </a:p>
        </p:txBody>
      </p:sp>
      <p:sp>
        <p:nvSpPr>
          <p:cNvPr id="4" name="TextBox 3">
            <a:extLst>
              <a:ext uri="{FF2B5EF4-FFF2-40B4-BE49-F238E27FC236}">
                <a16:creationId xmlns:a16="http://schemas.microsoft.com/office/drawing/2014/main" id="{8971EA14-3EA9-A7F1-5180-18CEC9214500}"/>
              </a:ext>
            </a:extLst>
          </p:cNvPr>
          <p:cNvSpPr txBox="1"/>
          <p:nvPr/>
        </p:nvSpPr>
        <p:spPr>
          <a:xfrm>
            <a:off x="762000" y="374303"/>
            <a:ext cx="64770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Influence Business Decision Making</a:t>
            </a:r>
          </a:p>
        </p:txBody>
      </p:sp>
      <p:sp>
        <p:nvSpPr>
          <p:cNvPr id="2" name="Slide Number Placeholder 1">
            <a:extLst>
              <a:ext uri="{FF2B5EF4-FFF2-40B4-BE49-F238E27FC236}">
                <a16:creationId xmlns:a16="http://schemas.microsoft.com/office/drawing/2014/main" id="{8957E024-802F-FFFF-1FD4-B75C354B0080}"/>
              </a:ext>
            </a:extLst>
          </p:cNvPr>
          <p:cNvSpPr>
            <a:spLocks noGrp="1"/>
          </p:cNvSpPr>
          <p:nvPr>
            <p:ph type="sldNum" sz="quarter" idx="10"/>
          </p:nvPr>
        </p:nvSpPr>
        <p:spPr/>
        <p:txBody>
          <a:bodyPr/>
          <a:lstStyle/>
          <a:p>
            <a:pPr>
              <a:defRPr/>
            </a:pPr>
            <a:fld id="{76E93AE7-FF19-44EB-8BA0-4C162A675E56}" type="slidenum">
              <a:rPr lang="en-US" smtClean="0"/>
              <a:pPr>
                <a:defRPr/>
              </a:pPr>
              <a:t>32</a:t>
            </a:fld>
            <a:endParaRPr lang="en-US" dirty="0"/>
          </a:p>
        </p:txBody>
      </p:sp>
    </p:spTree>
    <p:custDataLst>
      <p:tags r:id="rId1"/>
    </p:custDataLst>
    <p:extLst>
      <p:ext uri="{BB962C8B-B14F-4D97-AF65-F5344CB8AC3E}">
        <p14:creationId xmlns:p14="http://schemas.microsoft.com/office/powerpoint/2010/main" val="1100749340"/>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1CC571-A835-426C-920E-8BCA1CD9CDEC}"/>
              </a:ext>
            </a:extLst>
          </p:cNvPr>
          <p:cNvSpPr txBox="1"/>
          <p:nvPr/>
        </p:nvSpPr>
        <p:spPr>
          <a:xfrm>
            <a:off x="762000" y="381000"/>
            <a:ext cx="65532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Guide Strategy for BDA</a:t>
            </a:r>
          </a:p>
        </p:txBody>
      </p:sp>
      <p:sp>
        <p:nvSpPr>
          <p:cNvPr id="5" name="TextBox 4">
            <a:extLst>
              <a:ext uri="{FF2B5EF4-FFF2-40B4-BE49-F238E27FC236}">
                <a16:creationId xmlns:a16="http://schemas.microsoft.com/office/drawing/2014/main" id="{5D9CBDF0-48F1-4BBB-AEAF-7E69D6025394}"/>
              </a:ext>
            </a:extLst>
          </p:cNvPr>
          <p:cNvSpPr txBox="1"/>
          <p:nvPr/>
        </p:nvSpPr>
        <p:spPr>
          <a:xfrm>
            <a:off x="914400" y="1720840"/>
            <a:ext cx="7315200" cy="3499484"/>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Purpose: </a:t>
            </a:r>
            <a:r>
              <a:rPr lang="en-US" sz="2800" dirty="0">
                <a:latin typeface="Tahoma" pitchFamily="34" charset="0"/>
              </a:rPr>
              <a:t>Embed analytics initiatives into the organizational architecture and overall decision-making framework</a:t>
            </a:r>
          </a:p>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Tasks:</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Organizational Strategy</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Talent Strategy</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Data Strategy</a:t>
            </a:r>
          </a:p>
        </p:txBody>
      </p:sp>
      <p:sp>
        <p:nvSpPr>
          <p:cNvPr id="2" name="Slide Number Placeholder 1">
            <a:extLst>
              <a:ext uri="{FF2B5EF4-FFF2-40B4-BE49-F238E27FC236}">
                <a16:creationId xmlns:a16="http://schemas.microsoft.com/office/drawing/2014/main" id="{A3578C57-61ED-458D-985E-FD9A611984C8}"/>
              </a:ext>
            </a:extLst>
          </p:cNvPr>
          <p:cNvSpPr>
            <a:spLocks noGrp="1"/>
          </p:cNvSpPr>
          <p:nvPr>
            <p:ph type="sldNum" sz="quarter" idx="10"/>
          </p:nvPr>
        </p:nvSpPr>
        <p:spPr/>
        <p:txBody>
          <a:bodyPr/>
          <a:lstStyle/>
          <a:p>
            <a:pPr>
              <a:defRPr/>
            </a:pPr>
            <a:fld id="{76E93AE7-FF19-44EB-8BA0-4C162A675E56}" type="slidenum">
              <a:rPr lang="en-US" smtClean="0"/>
              <a:pPr>
                <a:defRPr/>
              </a:pPr>
              <a:t>33</a:t>
            </a:fld>
            <a:endParaRPr lang="en-US" dirty="0"/>
          </a:p>
        </p:txBody>
      </p:sp>
    </p:spTree>
    <p:custDataLst>
      <p:tags r:id="rId1"/>
    </p:custDataLst>
    <p:extLst>
      <p:ext uri="{BB962C8B-B14F-4D97-AF65-F5344CB8AC3E}">
        <p14:creationId xmlns:p14="http://schemas.microsoft.com/office/powerpoint/2010/main" val="844729656"/>
      </p:ext>
    </p:extLst>
  </p:cSld>
  <p:clrMapOvr>
    <a:masterClrMapping/>
  </p:clrMapOvr>
  <mc:AlternateContent xmlns:mc="http://schemas.openxmlformats.org/markup-compatibility/2006" xmlns:p14="http://schemas.microsoft.com/office/powerpoint/2010/main">
    <mc:Choice Requires="p14">
      <p:transition spd="slow" p14:dur="2000" advTm="258712"/>
    </mc:Choice>
    <mc:Fallback xmlns="">
      <p:transition spd="slow" advTm="2587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500"/>
                                        <p:tgtEl>
                                          <p:spTgt spid="5">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A93E07-1CB1-808E-E282-5D043845599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9B94B71-FDB1-877C-F7F7-73C7CDD95502}"/>
              </a:ext>
            </a:extLst>
          </p:cNvPr>
          <p:cNvSpPr txBox="1"/>
          <p:nvPr/>
        </p:nvSpPr>
        <p:spPr>
          <a:xfrm>
            <a:off x="914400" y="1720840"/>
            <a:ext cx="7315200" cy="4324325"/>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a:t>
            </a:r>
            <a:r>
              <a:rPr lang="en-US" dirty="0">
                <a:latin typeface="Tahoma" pitchFamily="34" charset="0"/>
              </a:rPr>
              <a:t> This is an area where project-oriented BAs are unlikely to be involved, but senior BAs might have some influence. How do you see an AI tool being involved, particularly at the tactical level? The thrust here is how can AI assist/facilitate the involvement of a business analyst in helping to formulate organizational strategy, talent strategy, and data strategy. These are "macro" areas for the development of a comprehensive strategy for integrating business data analytics into the organization.</a:t>
            </a:r>
          </a:p>
        </p:txBody>
      </p:sp>
      <p:sp>
        <p:nvSpPr>
          <p:cNvPr id="4" name="TextBox 3">
            <a:extLst>
              <a:ext uri="{FF2B5EF4-FFF2-40B4-BE49-F238E27FC236}">
                <a16:creationId xmlns:a16="http://schemas.microsoft.com/office/drawing/2014/main" id="{26CC21E1-E233-1FE0-5300-370101936BDE}"/>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Guide Strategy for BDA</a:t>
            </a:r>
          </a:p>
        </p:txBody>
      </p:sp>
      <p:sp>
        <p:nvSpPr>
          <p:cNvPr id="2" name="Slide Number Placeholder 1">
            <a:extLst>
              <a:ext uri="{FF2B5EF4-FFF2-40B4-BE49-F238E27FC236}">
                <a16:creationId xmlns:a16="http://schemas.microsoft.com/office/drawing/2014/main" id="{6C4FCBBA-6971-33C7-A862-BE02C9775054}"/>
              </a:ext>
            </a:extLst>
          </p:cNvPr>
          <p:cNvSpPr>
            <a:spLocks noGrp="1"/>
          </p:cNvSpPr>
          <p:nvPr>
            <p:ph type="sldNum" sz="quarter" idx="10"/>
          </p:nvPr>
        </p:nvSpPr>
        <p:spPr/>
        <p:txBody>
          <a:bodyPr/>
          <a:lstStyle/>
          <a:p>
            <a:pPr>
              <a:defRPr/>
            </a:pPr>
            <a:fld id="{76E93AE7-FF19-44EB-8BA0-4C162A675E56}" type="slidenum">
              <a:rPr lang="en-US" smtClean="0"/>
              <a:pPr>
                <a:defRPr/>
              </a:pPr>
              <a:t>34</a:t>
            </a:fld>
            <a:endParaRPr lang="en-US" dirty="0"/>
          </a:p>
        </p:txBody>
      </p:sp>
    </p:spTree>
    <p:custDataLst>
      <p:tags r:id="rId1"/>
    </p:custDataLst>
    <p:extLst>
      <p:ext uri="{BB962C8B-B14F-4D97-AF65-F5344CB8AC3E}">
        <p14:creationId xmlns:p14="http://schemas.microsoft.com/office/powerpoint/2010/main" val="448418847"/>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69DDB-05B0-9985-F158-3C3F7029A12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32C7DEE-EC5E-F9C2-FA78-B0BA57364EF5}"/>
              </a:ext>
            </a:extLst>
          </p:cNvPr>
          <p:cNvSpPr txBox="1"/>
          <p:nvPr/>
        </p:nvSpPr>
        <p:spPr>
          <a:xfrm>
            <a:off x="914400" y="1720840"/>
            <a:ext cx="7315200" cy="1609736"/>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Response:</a:t>
            </a:r>
            <a:r>
              <a:rPr lang="en-US" dirty="0">
                <a:latin typeface="Tahoma" pitchFamily="34" charset="0"/>
              </a:rPr>
              <a:t> The key is AI handles the detailed analysis and modeling work to provide actionable insights, freeing the BAs to focus on high-level strategic thinking.</a:t>
            </a:r>
          </a:p>
        </p:txBody>
      </p:sp>
      <p:sp>
        <p:nvSpPr>
          <p:cNvPr id="4" name="TextBox 3">
            <a:extLst>
              <a:ext uri="{FF2B5EF4-FFF2-40B4-BE49-F238E27FC236}">
                <a16:creationId xmlns:a16="http://schemas.microsoft.com/office/drawing/2014/main" id="{9CD8699C-7AFE-F778-E205-45A7DC895CFC}"/>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Guide Strategy for BDA</a:t>
            </a:r>
          </a:p>
        </p:txBody>
      </p:sp>
      <p:sp>
        <p:nvSpPr>
          <p:cNvPr id="2" name="Slide Number Placeholder 1">
            <a:extLst>
              <a:ext uri="{FF2B5EF4-FFF2-40B4-BE49-F238E27FC236}">
                <a16:creationId xmlns:a16="http://schemas.microsoft.com/office/drawing/2014/main" id="{084004E5-62FA-3F12-D30B-58A320343A7C}"/>
              </a:ext>
            </a:extLst>
          </p:cNvPr>
          <p:cNvSpPr>
            <a:spLocks noGrp="1"/>
          </p:cNvSpPr>
          <p:nvPr>
            <p:ph type="sldNum" sz="quarter" idx="10"/>
          </p:nvPr>
        </p:nvSpPr>
        <p:spPr/>
        <p:txBody>
          <a:bodyPr/>
          <a:lstStyle/>
          <a:p>
            <a:pPr>
              <a:defRPr/>
            </a:pPr>
            <a:fld id="{76E93AE7-FF19-44EB-8BA0-4C162A675E56}" type="slidenum">
              <a:rPr lang="en-US" smtClean="0"/>
              <a:pPr>
                <a:defRPr/>
              </a:pPr>
              <a:t>35</a:t>
            </a:fld>
            <a:endParaRPr lang="en-US" dirty="0"/>
          </a:p>
        </p:txBody>
      </p:sp>
    </p:spTree>
    <p:custDataLst>
      <p:tags r:id="rId1"/>
    </p:custDataLst>
    <p:extLst>
      <p:ext uri="{BB962C8B-B14F-4D97-AF65-F5344CB8AC3E}">
        <p14:creationId xmlns:p14="http://schemas.microsoft.com/office/powerpoint/2010/main" val="1594187288"/>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46564-A164-64FE-98B7-10B08491A7A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8021D04-D5F9-4D05-A644-7712BEFD937D}"/>
              </a:ext>
            </a:extLst>
          </p:cNvPr>
          <p:cNvSpPr txBox="1"/>
          <p:nvPr/>
        </p:nvSpPr>
        <p:spPr>
          <a:xfrm>
            <a:off x="914400" y="1752600"/>
            <a:ext cx="7315200" cy="4493602"/>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Organizational Strategy:</a:t>
            </a:r>
            <a:br>
              <a:rPr lang="en-US" b="1" dirty="0">
                <a:latin typeface="Tahoma" pitchFamily="34" charset="0"/>
              </a:rPr>
            </a:br>
            <a:r>
              <a:rPr lang="en-US" sz="2000" dirty="0">
                <a:latin typeface="Tahoma" pitchFamily="34" charset="0"/>
              </a:rPr>
              <a:t>Analyze current organizational decision-making processes and structures. The AI could map out how decisions get </a:t>
            </a:r>
            <a:br>
              <a:rPr lang="en-US" sz="2000" dirty="0">
                <a:latin typeface="Tahoma" pitchFamily="34" charset="0"/>
              </a:rPr>
            </a:br>
            <a:r>
              <a:rPr lang="en-US" sz="2000" dirty="0">
                <a:latin typeface="Tahoma" pitchFamily="34" charset="0"/>
              </a:rPr>
              <a:t>made currently across units, levels, and functions. </a:t>
            </a:r>
            <a:br>
              <a:rPr lang="en-US" sz="2000" dirty="0">
                <a:latin typeface="Tahoma" pitchFamily="34" charset="0"/>
              </a:rPr>
            </a:br>
            <a:br>
              <a:rPr lang="en-US" sz="2000" dirty="0">
                <a:latin typeface="Tahoma" pitchFamily="34" charset="0"/>
              </a:rPr>
            </a:br>
            <a:r>
              <a:rPr lang="en-US" sz="2000" dirty="0">
                <a:latin typeface="Tahoma" pitchFamily="34" charset="0"/>
              </a:rPr>
              <a:t>Model scenarios for restructuring/change. The BA could work with the AI to run simulations of different organizational scenarios and how analytics would fit. </a:t>
            </a:r>
            <a:br>
              <a:rPr lang="en-US" sz="2000" dirty="0">
                <a:latin typeface="Tahoma" pitchFamily="34" charset="0"/>
              </a:rPr>
            </a:br>
            <a:br>
              <a:rPr lang="en-US" sz="2000" dirty="0">
                <a:latin typeface="Tahoma" pitchFamily="34" charset="0"/>
              </a:rPr>
            </a:br>
            <a:r>
              <a:rPr lang="en-US" sz="2000" dirty="0">
                <a:latin typeface="Tahoma" pitchFamily="34" charset="0"/>
              </a:rPr>
              <a:t>Suggest pilot opportunities. The AI can scan for areas ripe for an analytics pilot based on data availability, leadership interest, competitive need etc. </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endParaRPr lang="en-US" b="1" dirty="0">
              <a:latin typeface="Tahoma" pitchFamily="34" charset="0"/>
            </a:endParaRPr>
          </a:p>
        </p:txBody>
      </p:sp>
      <p:sp>
        <p:nvSpPr>
          <p:cNvPr id="4" name="TextBox 3">
            <a:extLst>
              <a:ext uri="{FF2B5EF4-FFF2-40B4-BE49-F238E27FC236}">
                <a16:creationId xmlns:a16="http://schemas.microsoft.com/office/drawing/2014/main" id="{1F4CCE9E-455F-D1A2-86E1-ADDDE99DD821}"/>
              </a:ext>
            </a:extLst>
          </p:cNvPr>
          <p:cNvSpPr txBox="1"/>
          <p:nvPr/>
        </p:nvSpPr>
        <p:spPr>
          <a:xfrm>
            <a:off x="762000" y="374303"/>
            <a:ext cx="64770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Guide Strategy for BDA</a:t>
            </a:r>
          </a:p>
        </p:txBody>
      </p:sp>
      <p:sp>
        <p:nvSpPr>
          <p:cNvPr id="2" name="Slide Number Placeholder 1">
            <a:extLst>
              <a:ext uri="{FF2B5EF4-FFF2-40B4-BE49-F238E27FC236}">
                <a16:creationId xmlns:a16="http://schemas.microsoft.com/office/drawing/2014/main" id="{181BFF84-B2EB-0A43-3A20-E65B9960F86A}"/>
              </a:ext>
            </a:extLst>
          </p:cNvPr>
          <p:cNvSpPr>
            <a:spLocks noGrp="1"/>
          </p:cNvSpPr>
          <p:nvPr>
            <p:ph type="sldNum" sz="quarter" idx="10"/>
          </p:nvPr>
        </p:nvSpPr>
        <p:spPr/>
        <p:txBody>
          <a:bodyPr/>
          <a:lstStyle/>
          <a:p>
            <a:pPr>
              <a:defRPr/>
            </a:pPr>
            <a:fld id="{76E93AE7-FF19-44EB-8BA0-4C162A675E56}" type="slidenum">
              <a:rPr lang="en-US" smtClean="0"/>
              <a:pPr>
                <a:defRPr/>
              </a:pPr>
              <a:t>36</a:t>
            </a:fld>
            <a:endParaRPr lang="en-US" dirty="0"/>
          </a:p>
        </p:txBody>
      </p:sp>
    </p:spTree>
    <p:custDataLst>
      <p:tags r:id="rId1"/>
    </p:custDataLst>
    <p:extLst>
      <p:ext uri="{BB962C8B-B14F-4D97-AF65-F5344CB8AC3E}">
        <p14:creationId xmlns:p14="http://schemas.microsoft.com/office/powerpoint/2010/main" val="92709631"/>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2DA5B-BF74-D791-9C3B-DDB803A4B69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9C16038-445A-38D2-18F7-C3C01A222E9F}"/>
              </a:ext>
            </a:extLst>
          </p:cNvPr>
          <p:cNvSpPr txBox="1"/>
          <p:nvPr/>
        </p:nvSpPr>
        <p:spPr>
          <a:xfrm>
            <a:off x="914400" y="1752600"/>
            <a:ext cx="7315200" cy="4493602"/>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Talent Strategy: </a:t>
            </a:r>
            <a:br>
              <a:rPr lang="en-US" b="1" dirty="0">
                <a:latin typeface="Tahoma" pitchFamily="34" charset="0"/>
              </a:rPr>
            </a:br>
            <a:r>
              <a:rPr lang="en-US" sz="2000" dirty="0">
                <a:latin typeface="Tahoma" pitchFamily="34" charset="0"/>
              </a:rPr>
              <a:t>Profile current analytics skills in the organization. The AI can survey employees and assess current skill levels to identify gaps.</a:t>
            </a:r>
            <a:br>
              <a:rPr lang="en-US" sz="2000" dirty="0">
                <a:latin typeface="Tahoma" pitchFamily="34" charset="0"/>
              </a:rPr>
            </a:br>
            <a:br>
              <a:rPr lang="en-US" sz="2000" dirty="0">
                <a:latin typeface="Tahoma" pitchFamily="34" charset="0"/>
              </a:rPr>
            </a:br>
            <a:r>
              <a:rPr lang="en-US" sz="2000" dirty="0">
                <a:latin typeface="Tahoma" pitchFamily="34" charset="0"/>
              </a:rPr>
              <a:t>Recommend training/development. Based on skill profiles and gap analysis, the AI can suggest training programs and target roles for advanced analytics development.</a:t>
            </a:r>
            <a:br>
              <a:rPr lang="en-US" sz="2000" dirty="0">
                <a:latin typeface="Tahoma" pitchFamily="34" charset="0"/>
              </a:rPr>
            </a:br>
            <a:br>
              <a:rPr lang="en-US" sz="2000" dirty="0">
                <a:latin typeface="Tahoma" pitchFamily="34" charset="0"/>
              </a:rPr>
            </a:br>
            <a:r>
              <a:rPr lang="en-US" sz="2000" dirty="0">
                <a:latin typeface="Tahoma" pitchFamily="34" charset="0"/>
              </a:rPr>
              <a:t>Forecast talent needs. The AI can model future analytics staffing and skill requirements based on the organizational strategy.</a:t>
            </a:r>
          </a:p>
          <a:p>
            <a:pPr marL="457200" indent="-4572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endParaRPr lang="en-US" b="1" dirty="0">
              <a:latin typeface="Tahoma" pitchFamily="34" charset="0"/>
            </a:endParaRPr>
          </a:p>
        </p:txBody>
      </p:sp>
      <p:sp>
        <p:nvSpPr>
          <p:cNvPr id="4" name="TextBox 3">
            <a:extLst>
              <a:ext uri="{FF2B5EF4-FFF2-40B4-BE49-F238E27FC236}">
                <a16:creationId xmlns:a16="http://schemas.microsoft.com/office/drawing/2014/main" id="{0F9A319D-3E10-8459-C29B-B148E96E02A4}"/>
              </a:ext>
            </a:extLst>
          </p:cNvPr>
          <p:cNvSpPr txBox="1"/>
          <p:nvPr/>
        </p:nvSpPr>
        <p:spPr>
          <a:xfrm>
            <a:off x="762000" y="374303"/>
            <a:ext cx="64770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Guide Strategy for BDA</a:t>
            </a:r>
          </a:p>
        </p:txBody>
      </p:sp>
      <p:sp>
        <p:nvSpPr>
          <p:cNvPr id="2" name="Slide Number Placeholder 1">
            <a:extLst>
              <a:ext uri="{FF2B5EF4-FFF2-40B4-BE49-F238E27FC236}">
                <a16:creationId xmlns:a16="http://schemas.microsoft.com/office/drawing/2014/main" id="{201BA49D-39BC-948E-E086-631260134C8B}"/>
              </a:ext>
            </a:extLst>
          </p:cNvPr>
          <p:cNvSpPr>
            <a:spLocks noGrp="1"/>
          </p:cNvSpPr>
          <p:nvPr>
            <p:ph type="sldNum" sz="quarter" idx="10"/>
          </p:nvPr>
        </p:nvSpPr>
        <p:spPr/>
        <p:txBody>
          <a:bodyPr/>
          <a:lstStyle/>
          <a:p>
            <a:pPr>
              <a:defRPr/>
            </a:pPr>
            <a:fld id="{76E93AE7-FF19-44EB-8BA0-4C162A675E56}" type="slidenum">
              <a:rPr lang="en-US" smtClean="0"/>
              <a:pPr>
                <a:defRPr/>
              </a:pPr>
              <a:t>37</a:t>
            </a:fld>
            <a:endParaRPr lang="en-US" dirty="0"/>
          </a:p>
        </p:txBody>
      </p:sp>
    </p:spTree>
    <p:custDataLst>
      <p:tags r:id="rId1"/>
    </p:custDataLst>
    <p:extLst>
      <p:ext uri="{BB962C8B-B14F-4D97-AF65-F5344CB8AC3E}">
        <p14:creationId xmlns:p14="http://schemas.microsoft.com/office/powerpoint/2010/main" val="750522627"/>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BECCC-C701-E3A9-A066-C5DD14B5E4A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B3934BE-B77A-79AF-FB0A-27891FD9B13C}"/>
              </a:ext>
            </a:extLst>
          </p:cNvPr>
          <p:cNvSpPr txBox="1"/>
          <p:nvPr/>
        </p:nvSpPr>
        <p:spPr>
          <a:xfrm>
            <a:off x="914400" y="1752600"/>
            <a:ext cx="7315200" cy="4653133"/>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Data Strategy:</a:t>
            </a:r>
            <a:br>
              <a:rPr lang="en-US" b="1" dirty="0">
                <a:latin typeface="Tahoma" pitchFamily="34" charset="0"/>
              </a:rPr>
            </a:br>
            <a:r>
              <a:rPr lang="en-US" sz="2000" dirty="0">
                <a:latin typeface="Tahoma" pitchFamily="34" charset="0"/>
              </a:rPr>
              <a:t>Catalog existing data assets. The AI can rapidly analyze all current data sources, formats, and accessibility.</a:t>
            </a:r>
            <a:br>
              <a:rPr lang="en-US" sz="2000" dirty="0">
                <a:latin typeface="Tahoma" pitchFamily="34" charset="0"/>
              </a:rPr>
            </a:br>
            <a:br>
              <a:rPr lang="en-US" sz="2000" dirty="0">
                <a:latin typeface="Tahoma" pitchFamily="34" charset="0"/>
              </a:rPr>
            </a:br>
            <a:r>
              <a:rPr lang="en-US" sz="2000" dirty="0">
                <a:latin typeface="Tahoma" pitchFamily="34" charset="0"/>
              </a:rPr>
              <a:t>Evaluate data quality. Assess completeness, accuracy, bias etc. in existing data to determine suitability for analytics.</a:t>
            </a:r>
            <a:br>
              <a:rPr lang="en-US" sz="2000" dirty="0">
                <a:latin typeface="Tahoma" pitchFamily="34" charset="0"/>
              </a:rPr>
            </a:br>
            <a:br>
              <a:rPr lang="en-US" sz="2000" dirty="0">
                <a:latin typeface="Tahoma" pitchFamily="34" charset="0"/>
              </a:rPr>
            </a:br>
            <a:r>
              <a:rPr lang="en-US" sz="2000" dirty="0">
                <a:latin typeface="Tahoma" pitchFamily="34" charset="0"/>
              </a:rPr>
              <a:t>Recommend data governance policies. Based on analysis of current data, the AI can propose governance standards and policies to improve data for analytics.</a:t>
            </a:r>
            <a:br>
              <a:rPr lang="en-US" sz="2000" dirty="0">
                <a:latin typeface="Tahoma" pitchFamily="34" charset="0"/>
              </a:rPr>
            </a:br>
            <a:br>
              <a:rPr lang="en-US" sz="2000" dirty="0">
                <a:latin typeface="Tahoma" pitchFamily="34" charset="0"/>
              </a:rPr>
            </a:br>
            <a:r>
              <a:rPr lang="en-US" sz="2000" dirty="0">
                <a:latin typeface="Tahoma" pitchFamily="34" charset="0"/>
              </a:rPr>
              <a:t>Identify needed data. Determine additional data types, sources, and access needed to enable desired analytics capabilities.</a:t>
            </a:r>
          </a:p>
        </p:txBody>
      </p:sp>
      <p:sp>
        <p:nvSpPr>
          <p:cNvPr id="4" name="TextBox 3">
            <a:extLst>
              <a:ext uri="{FF2B5EF4-FFF2-40B4-BE49-F238E27FC236}">
                <a16:creationId xmlns:a16="http://schemas.microsoft.com/office/drawing/2014/main" id="{CCAE4B43-301C-605E-0F3C-13B8F0494A11}"/>
              </a:ext>
            </a:extLst>
          </p:cNvPr>
          <p:cNvSpPr txBox="1"/>
          <p:nvPr/>
        </p:nvSpPr>
        <p:spPr>
          <a:xfrm>
            <a:off x="762000" y="374303"/>
            <a:ext cx="64770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Guide Strategy for BDA</a:t>
            </a:r>
          </a:p>
        </p:txBody>
      </p:sp>
      <p:sp>
        <p:nvSpPr>
          <p:cNvPr id="2" name="Slide Number Placeholder 1">
            <a:extLst>
              <a:ext uri="{FF2B5EF4-FFF2-40B4-BE49-F238E27FC236}">
                <a16:creationId xmlns:a16="http://schemas.microsoft.com/office/drawing/2014/main" id="{0905D3C6-A866-A856-C4F3-2E5A2D834261}"/>
              </a:ext>
            </a:extLst>
          </p:cNvPr>
          <p:cNvSpPr>
            <a:spLocks noGrp="1"/>
          </p:cNvSpPr>
          <p:nvPr>
            <p:ph type="sldNum" sz="quarter" idx="10"/>
          </p:nvPr>
        </p:nvSpPr>
        <p:spPr/>
        <p:txBody>
          <a:bodyPr/>
          <a:lstStyle/>
          <a:p>
            <a:pPr>
              <a:defRPr/>
            </a:pPr>
            <a:fld id="{76E93AE7-FF19-44EB-8BA0-4C162A675E56}" type="slidenum">
              <a:rPr lang="en-US" smtClean="0"/>
              <a:pPr>
                <a:defRPr/>
              </a:pPr>
              <a:t>38</a:t>
            </a:fld>
            <a:endParaRPr lang="en-US" dirty="0"/>
          </a:p>
        </p:txBody>
      </p:sp>
    </p:spTree>
    <p:custDataLst>
      <p:tags r:id="rId1"/>
    </p:custDataLst>
    <p:extLst>
      <p:ext uri="{BB962C8B-B14F-4D97-AF65-F5344CB8AC3E}">
        <p14:creationId xmlns:p14="http://schemas.microsoft.com/office/powerpoint/2010/main" val="2395067654"/>
      </p:ext>
    </p:extLst>
  </p:cSld>
  <p:clrMapOvr>
    <a:masterClrMapping/>
  </p:clrMapOvr>
  <mc:AlternateContent xmlns:mc="http://schemas.openxmlformats.org/markup-compatibility/2006" xmlns:p14="http://schemas.microsoft.com/office/powerpoint/2010/main">
    <mc:Choice Requires="p14">
      <p:transition spd="slow" p14:dur="2000" advTm="639023"/>
    </mc:Choice>
    <mc:Fallback xmlns="">
      <p:transition spd="slow" advTm="6390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69CD8B-A76E-A31B-F88E-8C50525638B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6C97189-9C26-B1F9-5E0F-45CE67C70692}"/>
              </a:ext>
            </a:extLst>
          </p:cNvPr>
          <p:cNvSpPr txBox="1"/>
          <p:nvPr/>
        </p:nvSpPr>
        <p:spPr>
          <a:xfrm>
            <a:off x="914400" y="1720840"/>
            <a:ext cx="7315200" cy="5136855"/>
          </a:xfrm>
          <a:prstGeom prst="rect">
            <a:avLst/>
          </a:prstGeom>
          <a:noFill/>
        </p:spPr>
        <p:txBody>
          <a:bodyPr wrap="square">
            <a:spAutoFit/>
          </a:bodyPr>
          <a:lstStyle/>
          <a:p>
            <a:r>
              <a:rPr lang="en-US" b="1" dirty="0">
                <a:latin typeface="Tahoma" pitchFamily="34" charset="0"/>
              </a:rPr>
              <a:t>Prompt (revised):</a:t>
            </a:r>
            <a:r>
              <a:rPr lang="en-US" dirty="0">
                <a:latin typeface="Tahoma" pitchFamily="34" charset="0"/>
              </a:rPr>
              <a:t> How can AI assist senior business analysts in developing organizational strategies for adopting business data analytics capabilities? Specifically, how can AI help with:</a:t>
            </a:r>
            <a:br>
              <a:rPr lang="en-US" dirty="0">
                <a:latin typeface="Tahoma" pitchFamily="34" charset="0"/>
              </a:rPr>
            </a:br>
            <a:endParaRPr lang="en-US" dirty="0">
              <a:latin typeface="Tahoma" pitchFamily="34" charset="0"/>
            </a:endParaRPr>
          </a:p>
          <a:p>
            <a:pPr marL="342900" indent="-342900">
              <a:buFont typeface="Arial" panose="020B0604020202020204" pitchFamily="34" charset="0"/>
              <a:buChar char="•"/>
            </a:pPr>
            <a:r>
              <a:rPr lang="en-US" sz="2000" dirty="0">
                <a:latin typeface="Tahoma" pitchFamily="34" charset="0"/>
              </a:rPr>
              <a:t>Formulating an organizational strategy that defines how analytics will provide insights, guide decisions, and be embedded in processes across the business units.</a:t>
            </a:r>
            <a:br>
              <a:rPr lang="en-US" sz="2000" dirty="0">
                <a:latin typeface="Tahoma" pitchFamily="34" charset="0"/>
              </a:rPr>
            </a:br>
            <a:endParaRPr lang="en-US" sz="2000" dirty="0">
              <a:latin typeface="Tahoma" pitchFamily="34" charset="0"/>
            </a:endParaRPr>
          </a:p>
          <a:p>
            <a:pPr marL="342900" indent="-342900">
              <a:buFont typeface="Arial" panose="020B0604020202020204" pitchFamily="34" charset="0"/>
              <a:buChar char="•"/>
            </a:pPr>
            <a:r>
              <a:rPr lang="en-US" sz="2000" dirty="0">
                <a:latin typeface="Tahoma" pitchFamily="34" charset="0"/>
              </a:rPr>
              <a:t>Developing a talent strategy to build the skills, staffing, and roles needed to execute the analytics strategy.</a:t>
            </a:r>
            <a:br>
              <a:rPr lang="en-US" sz="2000" dirty="0">
                <a:latin typeface="Tahoma" pitchFamily="34" charset="0"/>
              </a:rPr>
            </a:br>
            <a:endParaRPr lang="en-US" sz="2000" dirty="0">
              <a:latin typeface="Tahoma" pitchFamily="34" charset="0"/>
            </a:endParaRPr>
          </a:p>
          <a:p>
            <a:pPr marL="342900" indent="-342900">
              <a:buFont typeface="Arial" panose="020B0604020202020204" pitchFamily="34" charset="0"/>
              <a:buChar char="•"/>
            </a:pPr>
            <a:r>
              <a:rPr lang="en-US" sz="2000" dirty="0">
                <a:latin typeface="Tahoma" pitchFamily="34" charset="0"/>
              </a:rPr>
              <a:t>Creating a data strategy to govern, manage, and enrich data sources to enable reliable analytics.</a:t>
            </a:r>
          </a:p>
          <a:p>
            <a:pPr>
              <a:lnSpc>
                <a:spcPct val="105000"/>
              </a:lnSpc>
              <a:spcBef>
                <a:spcPct val="20000"/>
              </a:spcBef>
              <a:spcAft>
                <a:spcPct val="10000"/>
              </a:spcAft>
              <a:buClr>
                <a:srgbClr val="336699"/>
              </a:buClr>
              <a:buSzPct val="95000"/>
              <a:tabLst>
                <a:tab pos="7718425" algn="r"/>
              </a:tabLst>
            </a:pPr>
            <a:endParaRPr lang="en-US" dirty="0">
              <a:latin typeface="Tahoma" pitchFamily="34" charset="0"/>
            </a:endParaRPr>
          </a:p>
        </p:txBody>
      </p:sp>
      <p:sp>
        <p:nvSpPr>
          <p:cNvPr id="4" name="TextBox 3">
            <a:extLst>
              <a:ext uri="{FF2B5EF4-FFF2-40B4-BE49-F238E27FC236}">
                <a16:creationId xmlns:a16="http://schemas.microsoft.com/office/drawing/2014/main" id="{6ECB8A80-19D6-9073-EAA4-855A74C76146}"/>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Guide Strategy for BDA</a:t>
            </a:r>
          </a:p>
        </p:txBody>
      </p:sp>
      <p:sp>
        <p:nvSpPr>
          <p:cNvPr id="2" name="Slide Number Placeholder 1">
            <a:extLst>
              <a:ext uri="{FF2B5EF4-FFF2-40B4-BE49-F238E27FC236}">
                <a16:creationId xmlns:a16="http://schemas.microsoft.com/office/drawing/2014/main" id="{D30DD3D7-DB66-E1F8-F3C9-48C65EA10B2D}"/>
              </a:ext>
            </a:extLst>
          </p:cNvPr>
          <p:cNvSpPr>
            <a:spLocks noGrp="1"/>
          </p:cNvSpPr>
          <p:nvPr>
            <p:ph type="sldNum" sz="quarter" idx="10"/>
          </p:nvPr>
        </p:nvSpPr>
        <p:spPr/>
        <p:txBody>
          <a:bodyPr/>
          <a:lstStyle/>
          <a:p>
            <a:pPr>
              <a:defRPr/>
            </a:pPr>
            <a:fld id="{76E93AE7-FF19-44EB-8BA0-4C162A675E56}" type="slidenum">
              <a:rPr lang="en-US" smtClean="0"/>
              <a:pPr>
                <a:defRPr/>
              </a:pPr>
              <a:t>39</a:t>
            </a:fld>
            <a:endParaRPr lang="en-US" dirty="0"/>
          </a:p>
        </p:txBody>
      </p:sp>
    </p:spTree>
    <p:custDataLst>
      <p:tags r:id="rId1"/>
    </p:custDataLst>
    <p:extLst>
      <p:ext uri="{BB962C8B-B14F-4D97-AF65-F5344CB8AC3E}">
        <p14:creationId xmlns:p14="http://schemas.microsoft.com/office/powerpoint/2010/main" val="2600112808"/>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615AC-257E-4665-9EF8-BC9B242C4B71}"/>
              </a:ext>
            </a:extLst>
          </p:cNvPr>
          <p:cNvSpPr>
            <a:spLocks noGrp="1"/>
          </p:cNvSpPr>
          <p:nvPr>
            <p:ph type="title" idx="4294967295"/>
          </p:nvPr>
        </p:nvSpPr>
        <p:spPr/>
        <p:txBody>
          <a:bodyPr/>
          <a:lstStyle/>
          <a:p>
            <a:r>
              <a:rPr lang="en-US" dirty="0"/>
              <a:t>IIBA Certifications</a:t>
            </a:r>
          </a:p>
        </p:txBody>
      </p:sp>
      <p:sp>
        <p:nvSpPr>
          <p:cNvPr id="3" name="Text Placeholder 2">
            <a:extLst>
              <a:ext uri="{FF2B5EF4-FFF2-40B4-BE49-F238E27FC236}">
                <a16:creationId xmlns:a16="http://schemas.microsoft.com/office/drawing/2014/main" id="{7D47FBBD-9F06-415B-8F0A-5A5126F9087D}"/>
              </a:ext>
            </a:extLst>
          </p:cNvPr>
          <p:cNvSpPr>
            <a:spLocks noGrp="1"/>
          </p:cNvSpPr>
          <p:nvPr>
            <p:ph type="body" idx="4294967295"/>
          </p:nvPr>
        </p:nvSpPr>
        <p:spPr>
          <a:xfrm>
            <a:off x="914400" y="2077278"/>
            <a:ext cx="7391401" cy="4800600"/>
          </a:xfrm>
        </p:spPr>
        <p:txBody>
          <a:bodyPr/>
          <a:lstStyle/>
          <a:p>
            <a:r>
              <a:rPr lang="en-US" baseline="0" dirty="0"/>
              <a:t>Core Certifications</a:t>
            </a:r>
            <a:endParaRPr lang="en-US" dirty="0"/>
          </a:p>
        </p:txBody>
      </p:sp>
      <p:pic>
        <p:nvPicPr>
          <p:cNvPr id="2052" name="Picture 4" descr="ccba-cert-badge">
            <a:extLst>
              <a:ext uri="{FF2B5EF4-FFF2-40B4-BE49-F238E27FC236}">
                <a16:creationId xmlns:a16="http://schemas.microsoft.com/office/drawing/2014/main" id="{0C731504-3B31-4C56-AFD6-E4E4EE0D0F8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9999" y="2590799"/>
            <a:ext cx="1524001" cy="15240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ecba-cert-badge">
            <a:extLst>
              <a:ext uri="{FF2B5EF4-FFF2-40B4-BE49-F238E27FC236}">
                <a16:creationId xmlns:a16="http://schemas.microsoft.com/office/drawing/2014/main" id="{35DDF5E5-7DC3-4E03-A602-2AB8EB60742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2600324"/>
            <a:ext cx="1464669" cy="146466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bap-cert-badge">
            <a:extLst>
              <a:ext uri="{FF2B5EF4-FFF2-40B4-BE49-F238E27FC236}">
                <a16:creationId xmlns:a16="http://schemas.microsoft.com/office/drawing/2014/main" id="{FC8C7204-8406-4A44-A0A9-52AF046CBC3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05599" y="2590799"/>
            <a:ext cx="1524001" cy="1524001"/>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ca-cert-badge">
            <a:extLst>
              <a:ext uri="{FF2B5EF4-FFF2-40B4-BE49-F238E27FC236}">
                <a16:creationId xmlns:a16="http://schemas.microsoft.com/office/drawing/2014/main" id="{22221B6C-078A-4AB4-8744-9725B53F939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6800" y="4800600"/>
            <a:ext cx="1464669" cy="1464669"/>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aac-cert-badge">
            <a:extLst>
              <a:ext uri="{FF2B5EF4-FFF2-40B4-BE49-F238E27FC236}">
                <a16:creationId xmlns:a16="http://schemas.microsoft.com/office/drawing/2014/main" id="{03C50B59-142E-42A9-A2AC-859A8344CB6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78729" y="4800600"/>
            <a:ext cx="1464671" cy="146467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cbda-cert-badge">
            <a:extLst>
              <a:ext uri="{FF2B5EF4-FFF2-40B4-BE49-F238E27FC236}">
                <a16:creationId xmlns:a16="http://schemas.microsoft.com/office/drawing/2014/main" id="{8F324D0E-5C84-4A0F-8BA9-CACAACECF2B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15379" y="4791579"/>
            <a:ext cx="1533021" cy="1533021"/>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a:extLst>
              <a:ext uri="{FF2B5EF4-FFF2-40B4-BE49-F238E27FC236}">
                <a16:creationId xmlns:a16="http://schemas.microsoft.com/office/drawing/2014/main" id="{718EA316-DE1F-4CA2-8603-93EF0E00B2B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44179" y="4791579"/>
            <a:ext cx="1533021" cy="153302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E7BF191A-3ABF-4AE8-8D15-FDE7C678569B}"/>
              </a:ext>
            </a:extLst>
          </p:cNvPr>
          <p:cNvSpPr txBox="1"/>
          <p:nvPr/>
        </p:nvSpPr>
        <p:spPr>
          <a:xfrm>
            <a:off x="914400" y="4297327"/>
            <a:ext cx="4641574" cy="475900"/>
          </a:xfrm>
          <a:prstGeom prst="rect">
            <a:avLst/>
          </a:prstGeom>
          <a:noFill/>
        </p:spPr>
        <p:txBody>
          <a:bodyPr wrap="square">
            <a:spAutoFit/>
          </a:bodyPr>
          <a:lstStyle/>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sz="2600" dirty="0">
                <a:latin typeface="Tahoma" pitchFamily="34" charset="0"/>
              </a:rPr>
              <a:t>Specialty Certifications</a:t>
            </a:r>
          </a:p>
        </p:txBody>
      </p:sp>
      <p:sp>
        <p:nvSpPr>
          <p:cNvPr id="4" name="Slide Number Placeholder 3">
            <a:extLst>
              <a:ext uri="{FF2B5EF4-FFF2-40B4-BE49-F238E27FC236}">
                <a16:creationId xmlns:a16="http://schemas.microsoft.com/office/drawing/2014/main" id="{D12F38C0-1F7F-458F-BEEA-116F44289C48}"/>
              </a:ext>
            </a:extLst>
          </p:cNvPr>
          <p:cNvSpPr>
            <a:spLocks noGrp="1"/>
          </p:cNvSpPr>
          <p:nvPr>
            <p:ph type="sldNum" sz="quarter" idx="10"/>
          </p:nvPr>
        </p:nvSpPr>
        <p:spPr/>
        <p:txBody>
          <a:bodyPr/>
          <a:lstStyle/>
          <a:p>
            <a:pPr>
              <a:defRPr/>
            </a:pPr>
            <a:fld id="{76E93AE7-FF19-44EB-8BA0-4C162A675E56}" type="slidenum">
              <a:rPr lang="en-US" smtClean="0"/>
              <a:pPr>
                <a:defRPr/>
              </a:pPr>
              <a:t>4</a:t>
            </a:fld>
            <a:endParaRPr lang="en-US" dirty="0"/>
          </a:p>
        </p:txBody>
      </p:sp>
    </p:spTree>
    <p:extLst>
      <p:ext uri="{BB962C8B-B14F-4D97-AF65-F5344CB8AC3E}">
        <p14:creationId xmlns:p14="http://schemas.microsoft.com/office/powerpoint/2010/main" val="427941565"/>
      </p:ext>
    </p:extLst>
  </p:cSld>
  <p:clrMapOvr>
    <a:masterClrMapping/>
  </p:clrMapOvr>
  <mc:AlternateContent xmlns:mc="http://schemas.openxmlformats.org/markup-compatibility/2006" xmlns:p14="http://schemas.microsoft.com/office/powerpoint/2010/main">
    <mc:Choice Requires="p14">
      <p:transition spd="slow" p14:dur="2000" advTm="115015"/>
    </mc:Choice>
    <mc:Fallback xmlns="">
      <p:transition spd="slow" advTm="115015"/>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5285FD1-B789-41F8-98B1-7368BC03D8E3}"/>
              </a:ext>
            </a:extLst>
          </p:cNvPr>
          <p:cNvSpPr txBox="1"/>
          <p:nvPr/>
        </p:nvSpPr>
        <p:spPr>
          <a:xfrm>
            <a:off x="762000" y="374303"/>
            <a:ext cx="5867400" cy="507831"/>
          </a:xfrm>
          <a:prstGeom prst="rect">
            <a:avLst/>
          </a:prstGeom>
          <a:noFill/>
        </p:spPr>
        <p:txBody>
          <a:bodyPr wrap="square">
            <a:spAutoFit/>
          </a:bodyPr>
          <a:lstStyle/>
          <a:p>
            <a:pPr>
              <a:lnSpc>
                <a:spcPct val="90000"/>
              </a:lnSpc>
            </a:pPr>
            <a:r>
              <a:rPr lang="en-US" sz="3000" dirty="0">
                <a:solidFill>
                  <a:srgbClr val="003399"/>
                </a:solidFill>
                <a:latin typeface="Tahoma" pitchFamily="34" charset="0"/>
                <a:ea typeface="+mj-ea"/>
                <a:cs typeface="+mj-cs"/>
              </a:rPr>
              <a:t>Questions</a:t>
            </a:r>
          </a:p>
        </p:txBody>
      </p:sp>
      <p:pic>
        <p:nvPicPr>
          <p:cNvPr id="1026" name="Picture 2">
            <a:extLst>
              <a:ext uri="{FF2B5EF4-FFF2-40B4-BE49-F238E27FC236}">
                <a16:creationId xmlns:a16="http://schemas.microsoft.com/office/drawing/2014/main" id="{D7F87C5B-E61D-4254-8B0C-D70679CF58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00200"/>
            <a:ext cx="7315200" cy="4572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81B3561F-8747-4C1D-A527-BEC0AF719156}"/>
              </a:ext>
            </a:extLst>
          </p:cNvPr>
          <p:cNvSpPr>
            <a:spLocks noGrp="1"/>
          </p:cNvSpPr>
          <p:nvPr>
            <p:ph type="sldNum" sz="quarter" idx="10"/>
          </p:nvPr>
        </p:nvSpPr>
        <p:spPr/>
        <p:txBody>
          <a:bodyPr/>
          <a:lstStyle/>
          <a:p>
            <a:pPr>
              <a:defRPr/>
            </a:pPr>
            <a:fld id="{76E93AE7-FF19-44EB-8BA0-4C162A675E56}" type="slidenum">
              <a:rPr lang="en-US" smtClean="0"/>
              <a:pPr>
                <a:defRPr/>
              </a:pPr>
              <a:t>40</a:t>
            </a:fld>
            <a:endParaRPr lang="en-US" dirty="0"/>
          </a:p>
        </p:txBody>
      </p:sp>
    </p:spTree>
    <p:extLst>
      <p:ext uri="{BB962C8B-B14F-4D97-AF65-F5344CB8AC3E}">
        <p14:creationId xmlns:p14="http://schemas.microsoft.com/office/powerpoint/2010/main" val="450104964"/>
      </p:ext>
    </p:extLst>
  </p:cSld>
  <p:clrMapOvr>
    <a:masterClrMapping/>
  </p:clrMapOvr>
  <mc:AlternateContent xmlns:mc="http://schemas.openxmlformats.org/markup-compatibility/2006" xmlns:p14="http://schemas.microsoft.com/office/powerpoint/2010/main">
    <mc:Choice Requires="p14">
      <p:transition spd="slow" p14:dur="2000" advTm="21862"/>
    </mc:Choice>
    <mc:Fallback xmlns="">
      <p:transition spd="slow" advTm="21862"/>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idx="4294967295"/>
          </p:nvPr>
        </p:nvSpPr>
        <p:spPr>
          <a:xfrm>
            <a:off x="1219200" y="304800"/>
            <a:ext cx="7924800" cy="574675"/>
          </a:xfrm>
        </p:spPr>
        <p:txBody>
          <a:bodyPr/>
          <a:lstStyle/>
          <a:p>
            <a:pPr eaLnBrk="1" hangingPunct="1"/>
            <a:r>
              <a:rPr lang="en-US" sz="3200" dirty="0"/>
              <a:t>Keep in touch!</a:t>
            </a:r>
          </a:p>
        </p:txBody>
      </p:sp>
      <p:sp>
        <p:nvSpPr>
          <p:cNvPr id="2" name="TextBox 1"/>
          <p:cNvSpPr txBox="1"/>
          <p:nvPr/>
        </p:nvSpPr>
        <p:spPr>
          <a:xfrm>
            <a:off x="914400" y="1828800"/>
            <a:ext cx="7620000" cy="2062103"/>
          </a:xfrm>
          <a:prstGeom prst="rect">
            <a:avLst/>
          </a:prstGeom>
          <a:noFill/>
        </p:spPr>
        <p:txBody>
          <a:bodyPr wrap="square" rtlCol="0">
            <a:spAutoFit/>
          </a:bodyPr>
          <a:lstStyle/>
          <a:p>
            <a:pPr algn="ctr"/>
            <a:r>
              <a:rPr lang="en-US" sz="3200" b="1" i="1" dirty="0">
                <a:solidFill>
                  <a:srgbClr val="C00000"/>
                </a:solidFill>
                <a:latin typeface="Calibri" panose="020F0502020204030204" pitchFamily="34" charset="0"/>
              </a:rPr>
              <a:t>“I enjoy helping BAs do their job better!”</a:t>
            </a:r>
          </a:p>
          <a:p>
            <a:endParaRPr lang="en-US" dirty="0">
              <a:latin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rPr>
              <a:t>Email: </a:t>
            </a:r>
            <a:r>
              <a:rPr lang="en-US" dirty="0">
                <a:latin typeface="Calibri" panose="020F0502020204030204" pitchFamily="34" charset="0"/>
                <a:hlinkClick r:id="rId3"/>
              </a:rPr>
              <a:t>t.m.tomasovic@gmail.com</a:t>
            </a:r>
            <a:endParaRPr lang="en-US" dirty="0">
              <a:latin typeface="Calibri" panose="020F0502020204030204" pitchFamily="34" charset="0"/>
            </a:endParaRPr>
          </a:p>
          <a:p>
            <a:endParaRPr lang="en-US" dirty="0">
              <a:latin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rPr>
              <a:t>LinkedIn: </a:t>
            </a:r>
            <a:r>
              <a:rPr lang="en-US" dirty="0">
                <a:latin typeface="Calibri" panose="020F0502020204030204" pitchFamily="34" charset="0"/>
                <a:hlinkClick r:id="rId4"/>
              </a:rPr>
              <a:t>www.linkedin.com/in/tomtomasovic</a:t>
            </a:r>
            <a:endParaRPr lang="en-US" dirty="0">
              <a:latin typeface="Calibri" panose="020F0502020204030204" pitchFamily="34" charset="0"/>
            </a:endParaRPr>
          </a:p>
        </p:txBody>
      </p:sp>
      <p:sp>
        <p:nvSpPr>
          <p:cNvPr id="3" name="Slide Number Placeholder 2">
            <a:extLst>
              <a:ext uri="{FF2B5EF4-FFF2-40B4-BE49-F238E27FC236}">
                <a16:creationId xmlns:a16="http://schemas.microsoft.com/office/drawing/2014/main" id="{8CD32751-680C-43D9-85A9-8E07F4A277D1}"/>
              </a:ext>
            </a:extLst>
          </p:cNvPr>
          <p:cNvSpPr>
            <a:spLocks noGrp="1"/>
          </p:cNvSpPr>
          <p:nvPr>
            <p:ph type="sldNum" sz="quarter" idx="10"/>
          </p:nvPr>
        </p:nvSpPr>
        <p:spPr/>
        <p:txBody>
          <a:bodyPr/>
          <a:lstStyle/>
          <a:p>
            <a:pPr>
              <a:defRPr/>
            </a:pPr>
            <a:fld id="{76E93AE7-FF19-44EB-8BA0-4C162A675E56}" type="slidenum">
              <a:rPr lang="en-US" smtClean="0"/>
              <a:pPr>
                <a:defRPr/>
              </a:pPr>
              <a:t>41</a:t>
            </a:fld>
            <a:endParaRPr lang="en-US" dirty="0"/>
          </a:p>
        </p:txBody>
      </p:sp>
    </p:spTree>
    <p:extLst>
      <p:ext uri="{BB962C8B-B14F-4D97-AF65-F5344CB8AC3E}">
        <p14:creationId xmlns:p14="http://schemas.microsoft.com/office/powerpoint/2010/main" val="2618913548"/>
      </p:ext>
    </p:extLst>
  </p:cSld>
  <p:clrMapOvr>
    <a:masterClrMapping/>
  </p:clrMapOvr>
  <mc:AlternateContent xmlns:mc="http://schemas.openxmlformats.org/markup-compatibility/2006" xmlns:p14="http://schemas.microsoft.com/office/powerpoint/2010/main">
    <mc:Choice Requires="p14">
      <p:transition spd="slow" p14:dur="2000" advTm="71263"/>
    </mc:Choice>
    <mc:Fallback xmlns="">
      <p:transition spd="slow" advTm="71263"/>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9C809-BC0B-48D6-8F2F-C2DFA8367B08}"/>
              </a:ext>
            </a:extLst>
          </p:cNvPr>
          <p:cNvSpPr>
            <a:spLocks noGrp="1"/>
          </p:cNvSpPr>
          <p:nvPr>
            <p:ph type="title" idx="4294967295"/>
          </p:nvPr>
        </p:nvSpPr>
        <p:spPr/>
        <p:txBody>
          <a:bodyPr/>
          <a:lstStyle/>
          <a:p>
            <a:r>
              <a:rPr lang="en-US" dirty="0"/>
              <a:t>For More Information</a:t>
            </a:r>
          </a:p>
        </p:txBody>
      </p:sp>
      <p:sp>
        <p:nvSpPr>
          <p:cNvPr id="3" name="Text Placeholder 2">
            <a:extLst>
              <a:ext uri="{FF2B5EF4-FFF2-40B4-BE49-F238E27FC236}">
                <a16:creationId xmlns:a16="http://schemas.microsoft.com/office/drawing/2014/main" id="{B3F31B00-4C8D-423B-B7E2-17FD459059D9}"/>
              </a:ext>
            </a:extLst>
          </p:cNvPr>
          <p:cNvSpPr>
            <a:spLocks noGrp="1"/>
          </p:cNvSpPr>
          <p:nvPr>
            <p:ph type="body" idx="4294967295"/>
          </p:nvPr>
        </p:nvSpPr>
        <p:spPr>
          <a:xfrm>
            <a:off x="457201" y="1615440"/>
            <a:ext cx="8229600" cy="5257800"/>
          </a:xfrm>
        </p:spPr>
        <p:txBody>
          <a:bodyPr/>
          <a:lstStyle/>
          <a:p>
            <a:pPr marL="0" indent="0">
              <a:buNone/>
            </a:pPr>
            <a:r>
              <a:rPr lang="en-US" sz="2400" dirty="0">
                <a:hlinkClick r:id="rId3"/>
              </a:rPr>
              <a:t>https://www.iiba.org/business-analysis-certifications/business-data-analytics-certification/</a:t>
            </a:r>
            <a:endParaRPr lang="en-US" sz="2400" dirty="0"/>
          </a:p>
          <a:p>
            <a:pPr marL="0" indent="0">
              <a:buNone/>
            </a:pPr>
            <a:endParaRPr lang="en-US" sz="2400" dirty="0"/>
          </a:p>
          <a:p>
            <a:pPr marL="0" indent="0">
              <a:buNone/>
            </a:pPr>
            <a:r>
              <a:rPr lang="en-US" sz="2400" dirty="0"/>
              <a:t>Certification training: </a:t>
            </a:r>
            <a:r>
              <a:rPr lang="en-US" sz="2400" dirty="0">
                <a:hlinkClick r:id="rId4"/>
              </a:rPr>
              <a:t>https://shop.adaptiveus.com/?ref=tomtomasovic</a:t>
            </a: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25498A1C-A78D-48C3-8459-6A28CF320D9C}"/>
              </a:ext>
            </a:extLst>
          </p:cNvPr>
          <p:cNvSpPr>
            <a:spLocks noGrp="1"/>
          </p:cNvSpPr>
          <p:nvPr>
            <p:ph type="sldNum" sz="quarter" idx="10"/>
          </p:nvPr>
        </p:nvSpPr>
        <p:spPr/>
        <p:txBody>
          <a:bodyPr/>
          <a:lstStyle/>
          <a:p>
            <a:pPr>
              <a:defRPr/>
            </a:pPr>
            <a:fld id="{76E93AE7-FF19-44EB-8BA0-4C162A675E56}" type="slidenum">
              <a:rPr lang="en-US" smtClean="0"/>
              <a:pPr>
                <a:defRPr/>
              </a:pPr>
              <a:t>42</a:t>
            </a:fld>
            <a:endParaRPr lang="en-US" dirty="0"/>
          </a:p>
        </p:txBody>
      </p:sp>
    </p:spTree>
    <p:extLst>
      <p:ext uri="{BB962C8B-B14F-4D97-AF65-F5344CB8AC3E}">
        <p14:creationId xmlns:p14="http://schemas.microsoft.com/office/powerpoint/2010/main" val="3923751844"/>
      </p:ext>
    </p:extLst>
  </p:cSld>
  <p:clrMapOvr>
    <a:masterClrMapping/>
  </p:clrMapOvr>
  <mc:AlternateContent xmlns:mc="http://schemas.openxmlformats.org/markup-compatibility/2006" xmlns:p14="http://schemas.microsoft.com/office/powerpoint/2010/main">
    <mc:Choice Requires="p14">
      <p:transition spd="slow" p14:dur="2000" advTm="149736"/>
    </mc:Choice>
    <mc:Fallback xmlns="">
      <p:transition spd="slow" advTm="149736"/>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5285FD1-B789-41F8-98B1-7368BC03D8E3}"/>
              </a:ext>
            </a:extLst>
          </p:cNvPr>
          <p:cNvSpPr txBox="1"/>
          <p:nvPr/>
        </p:nvSpPr>
        <p:spPr>
          <a:xfrm>
            <a:off x="762000" y="374303"/>
            <a:ext cx="5867400" cy="507831"/>
          </a:xfrm>
          <a:prstGeom prst="rect">
            <a:avLst/>
          </a:prstGeom>
          <a:noFill/>
        </p:spPr>
        <p:txBody>
          <a:bodyPr wrap="square">
            <a:spAutoFit/>
          </a:bodyPr>
          <a:lstStyle/>
          <a:p>
            <a:pPr>
              <a:lnSpc>
                <a:spcPct val="90000"/>
              </a:lnSpc>
            </a:pPr>
            <a:r>
              <a:rPr lang="en-US" sz="3000" dirty="0">
                <a:solidFill>
                  <a:srgbClr val="003399"/>
                </a:solidFill>
                <a:latin typeface="Tahoma" pitchFamily="34" charset="0"/>
                <a:ea typeface="+mj-ea"/>
                <a:cs typeface="+mj-cs"/>
              </a:rPr>
              <a:t>Hope you enjoyed it!</a:t>
            </a:r>
          </a:p>
        </p:txBody>
      </p:sp>
      <p:sp>
        <p:nvSpPr>
          <p:cNvPr id="2" name="Slide Number Placeholder 1">
            <a:extLst>
              <a:ext uri="{FF2B5EF4-FFF2-40B4-BE49-F238E27FC236}">
                <a16:creationId xmlns:a16="http://schemas.microsoft.com/office/drawing/2014/main" id="{81B3561F-8747-4C1D-A527-BEC0AF719156}"/>
              </a:ext>
            </a:extLst>
          </p:cNvPr>
          <p:cNvSpPr>
            <a:spLocks noGrp="1"/>
          </p:cNvSpPr>
          <p:nvPr>
            <p:ph type="sldNum" sz="quarter" idx="10"/>
          </p:nvPr>
        </p:nvSpPr>
        <p:spPr/>
        <p:txBody>
          <a:bodyPr/>
          <a:lstStyle/>
          <a:p>
            <a:pPr>
              <a:defRPr/>
            </a:pPr>
            <a:fld id="{76E93AE7-FF19-44EB-8BA0-4C162A675E56}" type="slidenum">
              <a:rPr lang="en-US" smtClean="0"/>
              <a:pPr>
                <a:defRPr/>
              </a:pPr>
              <a:t>43</a:t>
            </a:fld>
            <a:endParaRPr lang="en-US" dirty="0"/>
          </a:p>
        </p:txBody>
      </p:sp>
      <p:pic>
        <p:nvPicPr>
          <p:cNvPr id="3" name="Picture 2">
            <a:extLst>
              <a:ext uri="{FF2B5EF4-FFF2-40B4-BE49-F238E27FC236}">
                <a16:creationId xmlns:a16="http://schemas.microsoft.com/office/drawing/2014/main" id="{986CFB2A-2774-49C1-B459-4C00DF402F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00200"/>
            <a:ext cx="7315200" cy="4913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630322"/>
      </p:ext>
    </p:extLst>
  </p:cSld>
  <p:clrMapOvr>
    <a:masterClrMapping/>
  </p:clrMapOvr>
  <mc:AlternateContent xmlns:mc="http://schemas.openxmlformats.org/markup-compatibility/2006" xmlns:p14="http://schemas.microsoft.com/office/powerpoint/2010/main">
    <mc:Choice Requires="p14">
      <p:transition spd="slow" p14:dur="2000" advTm="15537"/>
    </mc:Choice>
    <mc:Fallback xmlns="">
      <p:transition spd="slow" advTm="1553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343450-EB10-405A-B3CD-ABD2BB878487}"/>
              </a:ext>
            </a:extLst>
          </p:cNvPr>
          <p:cNvSpPr txBox="1"/>
          <p:nvPr/>
        </p:nvSpPr>
        <p:spPr>
          <a:xfrm>
            <a:off x="914400" y="1720840"/>
            <a:ext cx="7315200" cy="4016869"/>
          </a:xfrm>
          <a:prstGeom prst="rect">
            <a:avLst/>
          </a:prstGeom>
          <a:noFill/>
        </p:spPr>
        <p:txBody>
          <a:bodyPr wrap="square">
            <a:spAutoFit/>
          </a:bodyPr>
          <a:lstStyle/>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sz="2600" dirty="0">
                <a:latin typeface="Tahoma" pitchFamily="34" charset="0"/>
              </a:rPr>
              <a:t>Identify Research Questions (Domain 1)</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sz="2600" dirty="0">
                <a:latin typeface="Tahoma" pitchFamily="34" charset="0"/>
              </a:rPr>
              <a:t>Source Data (Domain 2)</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sz="2600" dirty="0">
                <a:latin typeface="Tahoma" pitchFamily="34" charset="0"/>
              </a:rPr>
              <a:t>Analyze Data (Domain 3)</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sz="2600" dirty="0">
                <a:latin typeface="Tahoma" pitchFamily="34" charset="0"/>
              </a:rPr>
              <a:t>Interpret and Report Results (Domain 4)</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sz="2600" dirty="0">
                <a:latin typeface="Tahoma" pitchFamily="34" charset="0"/>
              </a:rPr>
              <a:t>Use Results to Influence Business Decision Making (Domain 5)</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sz="2600" dirty="0">
                <a:latin typeface="Tahoma" pitchFamily="34" charset="0"/>
              </a:rPr>
              <a:t>Guide Company-level Strategy for Business Analytics (Domain 6)</a:t>
            </a:r>
          </a:p>
        </p:txBody>
      </p:sp>
      <p:sp>
        <p:nvSpPr>
          <p:cNvPr id="4" name="TextBox 3">
            <a:extLst>
              <a:ext uri="{FF2B5EF4-FFF2-40B4-BE49-F238E27FC236}">
                <a16:creationId xmlns:a16="http://schemas.microsoft.com/office/drawing/2014/main" id="{1E1CC571-A835-426C-920E-8BCA1CD9CDEC}"/>
              </a:ext>
            </a:extLst>
          </p:cNvPr>
          <p:cNvSpPr txBox="1"/>
          <p:nvPr/>
        </p:nvSpPr>
        <p:spPr>
          <a:xfrm>
            <a:off x="762000" y="374303"/>
            <a:ext cx="5867400" cy="507831"/>
          </a:xfrm>
          <a:prstGeom prst="rect">
            <a:avLst/>
          </a:prstGeom>
          <a:noFill/>
        </p:spPr>
        <p:txBody>
          <a:bodyPr wrap="square">
            <a:spAutoFit/>
          </a:bodyPr>
          <a:lstStyle/>
          <a:p>
            <a:pPr>
              <a:lnSpc>
                <a:spcPct val="90000"/>
              </a:lnSpc>
            </a:pPr>
            <a:r>
              <a:rPr lang="en-US" sz="3000" dirty="0">
                <a:solidFill>
                  <a:srgbClr val="003399"/>
                </a:solidFill>
                <a:latin typeface="Tahoma" pitchFamily="34" charset="0"/>
                <a:ea typeface="+mj-ea"/>
                <a:cs typeface="+mj-cs"/>
              </a:rPr>
              <a:t>Data Analytics Domains</a:t>
            </a:r>
          </a:p>
        </p:txBody>
      </p:sp>
      <p:sp>
        <p:nvSpPr>
          <p:cNvPr id="2" name="Slide Number Placeholder 1">
            <a:extLst>
              <a:ext uri="{FF2B5EF4-FFF2-40B4-BE49-F238E27FC236}">
                <a16:creationId xmlns:a16="http://schemas.microsoft.com/office/drawing/2014/main" id="{6543A34F-576B-4413-AE7F-E32AAE8EF16B}"/>
              </a:ext>
            </a:extLst>
          </p:cNvPr>
          <p:cNvSpPr>
            <a:spLocks noGrp="1"/>
          </p:cNvSpPr>
          <p:nvPr>
            <p:ph type="sldNum" sz="quarter" idx="10"/>
          </p:nvPr>
        </p:nvSpPr>
        <p:spPr/>
        <p:txBody>
          <a:bodyPr/>
          <a:lstStyle/>
          <a:p>
            <a:pPr>
              <a:defRPr/>
            </a:pPr>
            <a:fld id="{76E93AE7-FF19-44EB-8BA0-4C162A675E56}" type="slidenum">
              <a:rPr lang="en-US" smtClean="0"/>
              <a:pPr>
                <a:defRPr/>
              </a:pPr>
              <a:t>5</a:t>
            </a:fld>
            <a:endParaRPr lang="en-US" dirty="0"/>
          </a:p>
        </p:txBody>
      </p:sp>
    </p:spTree>
    <p:custDataLst>
      <p:tags r:id="rId1"/>
    </p:custDataLst>
    <p:extLst>
      <p:ext uri="{BB962C8B-B14F-4D97-AF65-F5344CB8AC3E}">
        <p14:creationId xmlns:p14="http://schemas.microsoft.com/office/powerpoint/2010/main" val="2005555639"/>
      </p:ext>
    </p:extLst>
  </p:cSld>
  <p:clrMapOvr>
    <a:masterClrMapping/>
  </p:clrMapOvr>
  <mc:AlternateContent xmlns:mc="http://schemas.openxmlformats.org/markup-compatibility/2006" xmlns:p14="http://schemas.microsoft.com/office/powerpoint/2010/main">
    <mc:Choice Requires="p14">
      <p:transition spd="slow" p14:dur="2000" advTm="33192"/>
    </mc:Choice>
    <mc:Fallback xmlns="">
      <p:transition spd="slow" advTm="331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7DD6CC0-B70C-4C71-1069-4952E15E1D55}"/>
              </a:ext>
            </a:extLst>
          </p:cNvPr>
          <p:cNvSpPr/>
          <p:nvPr/>
        </p:nvSpPr>
        <p:spPr bwMode="auto">
          <a:xfrm>
            <a:off x="876300" y="3351310"/>
            <a:ext cx="5715000" cy="534890"/>
          </a:xfrm>
          <a:prstGeom prst="rect">
            <a:avLst/>
          </a:prstGeom>
          <a:solidFill>
            <a:srgbClr val="FFFF99"/>
          </a:solidFill>
          <a:ln w="127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 name="TextBox 2">
            <a:extLst>
              <a:ext uri="{FF2B5EF4-FFF2-40B4-BE49-F238E27FC236}">
                <a16:creationId xmlns:a16="http://schemas.microsoft.com/office/drawing/2014/main" id="{66343450-EB10-405A-B3CD-ABD2BB878487}"/>
              </a:ext>
            </a:extLst>
          </p:cNvPr>
          <p:cNvSpPr txBox="1"/>
          <p:nvPr/>
        </p:nvSpPr>
        <p:spPr>
          <a:xfrm>
            <a:off x="914400" y="1720840"/>
            <a:ext cx="7315200" cy="4589013"/>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Purpose: </a:t>
            </a:r>
            <a:r>
              <a:rPr lang="en-US" sz="2800" dirty="0">
                <a:latin typeface="Tahoma" pitchFamily="34" charset="0"/>
              </a:rPr>
              <a:t>Provide focus and shape work</a:t>
            </a:r>
          </a:p>
          <a:p>
            <a:pPr>
              <a:lnSpc>
                <a:spcPct val="105000"/>
              </a:lnSpc>
              <a:spcBef>
                <a:spcPct val="20000"/>
              </a:spcBef>
              <a:spcAft>
                <a:spcPct val="10000"/>
              </a:spcAft>
              <a:buClr>
                <a:srgbClr val="336699"/>
              </a:buClr>
              <a:buSzPct val="95000"/>
              <a:tabLst>
                <a:tab pos="7718425" algn="r"/>
              </a:tabLst>
            </a:pPr>
            <a:r>
              <a:rPr lang="en-US" sz="2800" b="1" dirty="0">
                <a:latin typeface="Tahoma" pitchFamily="34" charset="0"/>
              </a:rPr>
              <a:t>Tasks:</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Define business problem or opportunity</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Identify and understand stakeholders</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Assess current state</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Define future state</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Formulate research questions</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Plan business data analytics approach</a:t>
            </a:r>
          </a:p>
          <a:p>
            <a:pPr marL="342900" indent="-342900">
              <a:lnSpc>
                <a:spcPct val="105000"/>
              </a:lnSpc>
              <a:spcBef>
                <a:spcPct val="20000"/>
              </a:spcBef>
              <a:spcAft>
                <a:spcPct val="10000"/>
              </a:spcAft>
              <a:buClr>
                <a:srgbClr val="336699"/>
              </a:buClr>
              <a:buSzPct val="95000"/>
              <a:buFont typeface="Arial" panose="020B0604020202020204" pitchFamily="34" charset="0"/>
              <a:buChar char="•"/>
              <a:tabLst>
                <a:tab pos="7718425" algn="r"/>
              </a:tabLst>
            </a:pPr>
            <a:r>
              <a:rPr lang="en-US" dirty="0">
                <a:latin typeface="Tahoma" pitchFamily="34" charset="0"/>
              </a:rPr>
              <a:t>Select suitable techniques</a:t>
            </a:r>
          </a:p>
        </p:txBody>
      </p:sp>
      <p:sp>
        <p:nvSpPr>
          <p:cNvPr id="4" name="TextBox 3">
            <a:extLst>
              <a:ext uri="{FF2B5EF4-FFF2-40B4-BE49-F238E27FC236}">
                <a16:creationId xmlns:a16="http://schemas.microsoft.com/office/drawing/2014/main" id="{1E1CC571-A835-426C-920E-8BCA1CD9CDEC}"/>
              </a:ext>
            </a:extLst>
          </p:cNvPr>
          <p:cNvSpPr txBox="1"/>
          <p:nvPr/>
        </p:nvSpPr>
        <p:spPr>
          <a:xfrm>
            <a:off x="762000" y="374303"/>
            <a:ext cx="59436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Identify Research Questions</a:t>
            </a:r>
          </a:p>
        </p:txBody>
      </p:sp>
      <p:sp>
        <p:nvSpPr>
          <p:cNvPr id="2" name="Slide Number Placeholder 1">
            <a:extLst>
              <a:ext uri="{FF2B5EF4-FFF2-40B4-BE49-F238E27FC236}">
                <a16:creationId xmlns:a16="http://schemas.microsoft.com/office/drawing/2014/main" id="{B24B6AA1-701E-4897-BAE2-D562D1814F11}"/>
              </a:ext>
            </a:extLst>
          </p:cNvPr>
          <p:cNvSpPr>
            <a:spLocks noGrp="1"/>
          </p:cNvSpPr>
          <p:nvPr>
            <p:ph type="sldNum" sz="quarter" idx="10"/>
          </p:nvPr>
        </p:nvSpPr>
        <p:spPr/>
        <p:txBody>
          <a:bodyPr/>
          <a:lstStyle/>
          <a:p>
            <a:pPr>
              <a:defRPr/>
            </a:pPr>
            <a:fld id="{76E93AE7-FF19-44EB-8BA0-4C162A675E56}" type="slidenum">
              <a:rPr lang="en-US" smtClean="0"/>
              <a:pPr>
                <a:defRPr/>
              </a:pPr>
              <a:t>6</a:t>
            </a:fld>
            <a:endParaRPr lang="en-US" dirty="0"/>
          </a:p>
        </p:txBody>
      </p:sp>
    </p:spTree>
    <p:custDataLst>
      <p:tags r:id="rId1"/>
    </p:custDataLst>
    <p:extLst>
      <p:ext uri="{BB962C8B-B14F-4D97-AF65-F5344CB8AC3E}">
        <p14:creationId xmlns:p14="http://schemas.microsoft.com/office/powerpoint/2010/main" val="805295004"/>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2D442D-CE1B-620A-8EC2-E3C258FD266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2D38FA2-5AAE-877A-33E9-CC13BF589A98}"/>
              </a:ext>
            </a:extLst>
          </p:cNvPr>
          <p:cNvSpPr txBox="1"/>
          <p:nvPr/>
        </p:nvSpPr>
        <p:spPr>
          <a:xfrm>
            <a:off x="914400" y="1720840"/>
            <a:ext cx="7315200" cy="3673826"/>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a:t>
            </a:r>
            <a:r>
              <a:rPr lang="en-US" dirty="0">
                <a:latin typeface="Tahoma" pitchFamily="34" charset="0"/>
              </a:rPr>
              <a:t> As a project-oriented business analyst for a provider of online training for IIBA certifications, how can you help me to identify and understand stakeholders for an initiative to increase our sales volume?</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Response:</a:t>
            </a:r>
            <a:r>
              <a:rPr lang="en-US" dirty="0">
                <a:latin typeface="Tahoma" pitchFamily="34" charset="0"/>
              </a:rPr>
              <a:t> I can augment the BA's expertise by providing large scale analysis of data, monitoring competitive landscape, automating repetitive tasks, and accelerating reporting and ideation.</a:t>
            </a:r>
          </a:p>
        </p:txBody>
      </p:sp>
      <p:sp>
        <p:nvSpPr>
          <p:cNvPr id="4" name="TextBox 3">
            <a:extLst>
              <a:ext uri="{FF2B5EF4-FFF2-40B4-BE49-F238E27FC236}">
                <a16:creationId xmlns:a16="http://schemas.microsoft.com/office/drawing/2014/main" id="{8E9F0AD4-9C0E-985D-7F80-84CE9B3466ED}"/>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Identify &amp; Understand Stakeholders</a:t>
            </a:r>
          </a:p>
        </p:txBody>
      </p:sp>
      <p:sp>
        <p:nvSpPr>
          <p:cNvPr id="2" name="Slide Number Placeholder 1">
            <a:extLst>
              <a:ext uri="{FF2B5EF4-FFF2-40B4-BE49-F238E27FC236}">
                <a16:creationId xmlns:a16="http://schemas.microsoft.com/office/drawing/2014/main" id="{829DD824-596C-6D89-FF23-0927398C6F93}"/>
              </a:ext>
            </a:extLst>
          </p:cNvPr>
          <p:cNvSpPr>
            <a:spLocks noGrp="1"/>
          </p:cNvSpPr>
          <p:nvPr>
            <p:ph type="sldNum" sz="quarter" idx="10"/>
          </p:nvPr>
        </p:nvSpPr>
        <p:spPr/>
        <p:txBody>
          <a:bodyPr/>
          <a:lstStyle/>
          <a:p>
            <a:pPr>
              <a:defRPr/>
            </a:pPr>
            <a:fld id="{76E93AE7-FF19-44EB-8BA0-4C162A675E56}" type="slidenum">
              <a:rPr lang="en-US" smtClean="0"/>
              <a:pPr>
                <a:defRPr/>
              </a:pPr>
              <a:t>7</a:t>
            </a:fld>
            <a:endParaRPr lang="en-US" dirty="0"/>
          </a:p>
        </p:txBody>
      </p:sp>
    </p:spTree>
    <p:custDataLst>
      <p:tags r:id="rId1"/>
    </p:custDataLst>
    <p:extLst>
      <p:ext uri="{BB962C8B-B14F-4D97-AF65-F5344CB8AC3E}">
        <p14:creationId xmlns:p14="http://schemas.microsoft.com/office/powerpoint/2010/main" val="990064307"/>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211AA-4840-7114-DF5E-8EBDC2192CE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5B10C60-82D6-B036-5FC6-F38CCDA808C6}"/>
              </a:ext>
            </a:extLst>
          </p:cNvPr>
          <p:cNvSpPr txBox="1"/>
          <p:nvPr/>
        </p:nvSpPr>
        <p:spPr>
          <a:xfrm>
            <a:off x="914400" y="1720840"/>
            <a:ext cx="7315200" cy="4158126"/>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a:t>
            </a:r>
            <a:r>
              <a:rPr lang="en-US" dirty="0">
                <a:latin typeface="Tahoma" pitchFamily="34" charset="0"/>
              </a:rPr>
              <a:t> Can you analyze and summarize the following data (150+ customer reviews)?</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Response:</a:t>
            </a:r>
            <a:r>
              <a:rPr lang="en-US" dirty="0">
                <a:latin typeface="Tahoma" pitchFamily="34" charset="0"/>
              </a:rPr>
              <a:t> In summary, the core exam preparation approach is sound but refinements to content, technology, and customer service will optimize satisfaction and training effectiveness. This requires continual solicitation and incorporation of customer feedback.</a:t>
            </a:r>
          </a:p>
          <a:p>
            <a:pPr>
              <a:lnSpc>
                <a:spcPct val="105000"/>
              </a:lnSpc>
              <a:spcBef>
                <a:spcPct val="20000"/>
              </a:spcBef>
              <a:spcAft>
                <a:spcPct val="10000"/>
              </a:spcAft>
              <a:buClr>
                <a:srgbClr val="336699"/>
              </a:buClr>
              <a:buSzPct val="95000"/>
              <a:tabLst>
                <a:tab pos="7718425" algn="r"/>
              </a:tabLst>
            </a:pPr>
            <a:r>
              <a:rPr lang="en-US" b="1" dirty="0">
                <a:latin typeface="Tahoma" pitchFamily="34" charset="0"/>
              </a:rPr>
              <a:t>Prompt: </a:t>
            </a:r>
            <a:r>
              <a:rPr lang="en-US" dirty="0">
                <a:latin typeface="Tahoma" pitchFamily="34" charset="0"/>
              </a:rPr>
              <a:t>Can you elaborate on these recommendations?</a:t>
            </a:r>
          </a:p>
        </p:txBody>
      </p:sp>
      <p:sp>
        <p:nvSpPr>
          <p:cNvPr id="4" name="TextBox 3">
            <a:extLst>
              <a:ext uri="{FF2B5EF4-FFF2-40B4-BE49-F238E27FC236}">
                <a16:creationId xmlns:a16="http://schemas.microsoft.com/office/drawing/2014/main" id="{9AEAF8ED-76B9-4861-740A-F573636A591D}"/>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Identify &amp; Understand Stakeholders</a:t>
            </a:r>
          </a:p>
        </p:txBody>
      </p:sp>
      <p:sp>
        <p:nvSpPr>
          <p:cNvPr id="2" name="Slide Number Placeholder 1">
            <a:extLst>
              <a:ext uri="{FF2B5EF4-FFF2-40B4-BE49-F238E27FC236}">
                <a16:creationId xmlns:a16="http://schemas.microsoft.com/office/drawing/2014/main" id="{83DE0C3B-58E2-66AB-682C-5657DC10A45C}"/>
              </a:ext>
            </a:extLst>
          </p:cNvPr>
          <p:cNvSpPr>
            <a:spLocks noGrp="1"/>
          </p:cNvSpPr>
          <p:nvPr>
            <p:ph type="sldNum" sz="quarter" idx="10"/>
          </p:nvPr>
        </p:nvSpPr>
        <p:spPr/>
        <p:txBody>
          <a:bodyPr/>
          <a:lstStyle/>
          <a:p>
            <a:pPr>
              <a:defRPr/>
            </a:pPr>
            <a:fld id="{76E93AE7-FF19-44EB-8BA0-4C162A675E56}" type="slidenum">
              <a:rPr lang="en-US" smtClean="0"/>
              <a:pPr>
                <a:defRPr/>
              </a:pPr>
              <a:t>8</a:t>
            </a:fld>
            <a:endParaRPr lang="en-US" dirty="0"/>
          </a:p>
        </p:txBody>
      </p:sp>
    </p:spTree>
    <p:custDataLst>
      <p:tags r:id="rId1"/>
    </p:custDataLst>
    <p:extLst>
      <p:ext uri="{BB962C8B-B14F-4D97-AF65-F5344CB8AC3E}">
        <p14:creationId xmlns:p14="http://schemas.microsoft.com/office/powerpoint/2010/main" val="1169927182"/>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3E776A-A5D3-9576-7C28-04D8C2F8155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9188EB8-5E86-0003-72BD-C2FAAE6865F5}"/>
              </a:ext>
            </a:extLst>
          </p:cNvPr>
          <p:cNvSpPr txBox="1"/>
          <p:nvPr/>
        </p:nvSpPr>
        <p:spPr>
          <a:xfrm>
            <a:off x="914400" y="1720840"/>
            <a:ext cx="7315200" cy="4524315"/>
          </a:xfrm>
          <a:prstGeom prst="rect">
            <a:avLst/>
          </a:prstGeom>
          <a:noFill/>
        </p:spPr>
        <p:txBody>
          <a:bodyPr wrap="square">
            <a:spAutoFit/>
          </a:bodyPr>
          <a:lstStyle/>
          <a:p>
            <a:r>
              <a:rPr lang="en-US" b="1" dirty="0">
                <a:latin typeface="Tahoma" pitchFamily="34" charset="0"/>
              </a:rPr>
              <a:t>Training Approach</a:t>
            </a:r>
          </a:p>
          <a:p>
            <a:endParaRPr lang="en-US" dirty="0">
              <a:latin typeface="Tahoma" pitchFamily="34" charset="0"/>
            </a:endParaRPr>
          </a:p>
          <a:p>
            <a:r>
              <a:rPr lang="en-US" dirty="0">
                <a:latin typeface="Tahoma" pitchFamily="34" charset="0"/>
              </a:rPr>
              <a:t>- The overall training approach including knowledgeable instructors, comprehensive study materials, exam simulations, and support is highly effective for IIBA exam preparation and success. This should continue to be the core focus.</a:t>
            </a:r>
          </a:p>
          <a:p>
            <a:endParaRPr lang="en-US" dirty="0">
              <a:latin typeface="Tahoma" pitchFamily="34" charset="0"/>
            </a:endParaRPr>
          </a:p>
          <a:p>
            <a:r>
              <a:rPr lang="en-US" dirty="0">
                <a:latin typeface="Tahoma" pitchFamily="34" charset="0"/>
              </a:rPr>
              <a:t>- Spread out delivery of materials more evenly across training sessions to avoid cramming key concepts at the end.</a:t>
            </a:r>
          </a:p>
          <a:p>
            <a:endParaRPr lang="en-US" dirty="0"/>
          </a:p>
        </p:txBody>
      </p:sp>
      <p:sp>
        <p:nvSpPr>
          <p:cNvPr id="4" name="TextBox 3">
            <a:extLst>
              <a:ext uri="{FF2B5EF4-FFF2-40B4-BE49-F238E27FC236}">
                <a16:creationId xmlns:a16="http://schemas.microsoft.com/office/drawing/2014/main" id="{D7AC1959-BBB6-4A5D-CC61-A3A4F5AB9F1C}"/>
              </a:ext>
            </a:extLst>
          </p:cNvPr>
          <p:cNvSpPr txBox="1"/>
          <p:nvPr/>
        </p:nvSpPr>
        <p:spPr>
          <a:xfrm>
            <a:off x="762000" y="374303"/>
            <a:ext cx="7162800" cy="534890"/>
          </a:xfrm>
          <a:prstGeom prst="rect">
            <a:avLst/>
          </a:prstGeom>
          <a:noFill/>
        </p:spPr>
        <p:txBody>
          <a:bodyPr wrap="square">
            <a:spAutoFit/>
          </a:bodyPr>
          <a:lstStyle/>
          <a:p>
            <a:pPr>
              <a:lnSpc>
                <a:spcPct val="105000"/>
              </a:lnSpc>
              <a:spcBef>
                <a:spcPct val="20000"/>
              </a:spcBef>
              <a:spcAft>
                <a:spcPct val="10000"/>
              </a:spcAft>
              <a:buClr>
                <a:srgbClr val="336699"/>
              </a:buClr>
              <a:buSzPct val="95000"/>
              <a:tabLst>
                <a:tab pos="7718425" algn="r"/>
              </a:tabLst>
            </a:pPr>
            <a:r>
              <a:rPr lang="en-US" sz="3000" dirty="0">
                <a:solidFill>
                  <a:srgbClr val="003399"/>
                </a:solidFill>
                <a:latin typeface="Tahoma" pitchFamily="34" charset="0"/>
                <a:ea typeface="+mj-ea"/>
                <a:cs typeface="+mj-cs"/>
              </a:rPr>
              <a:t>Identify &amp; Understand Stakeholders</a:t>
            </a:r>
          </a:p>
        </p:txBody>
      </p:sp>
      <p:sp>
        <p:nvSpPr>
          <p:cNvPr id="2" name="Slide Number Placeholder 1">
            <a:extLst>
              <a:ext uri="{FF2B5EF4-FFF2-40B4-BE49-F238E27FC236}">
                <a16:creationId xmlns:a16="http://schemas.microsoft.com/office/drawing/2014/main" id="{2DA9538F-B4EE-1D94-41B0-692F7BBAFE74}"/>
              </a:ext>
            </a:extLst>
          </p:cNvPr>
          <p:cNvSpPr>
            <a:spLocks noGrp="1"/>
          </p:cNvSpPr>
          <p:nvPr>
            <p:ph type="sldNum" sz="quarter" idx="10"/>
          </p:nvPr>
        </p:nvSpPr>
        <p:spPr/>
        <p:txBody>
          <a:bodyPr/>
          <a:lstStyle/>
          <a:p>
            <a:pPr>
              <a:defRPr/>
            </a:pPr>
            <a:fld id="{76E93AE7-FF19-44EB-8BA0-4C162A675E56}" type="slidenum">
              <a:rPr lang="en-US" smtClean="0"/>
              <a:pPr>
                <a:defRPr/>
              </a:pPr>
              <a:t>9</a:t>
            </a:fld>
            <a:endParaRPr lang="en-US" dirty="0"/>
          </a:p>
        </p:txBody>
      </p:sp>
    </p:spTree>
    <p:custDataLst>
      <p:tags r:id="rId1"/>
    </p:custDataLst>
    <p:extLst>
      <p:ext uri="{BB962C8B-B14F-4D97-AF65-F5344CB8AC3E}">
        <p14:creationId xmlns:p14="http://schemas.microsoft.com/office/powerpoint/2010/main" val="3931905350"/>
      </p:ext>
    </p:extLst>
  </p:cSld>
  <p:clrMapOvr>
    <a:masterClrMapping/>
  </p:clrMapOvr>
  <mc:AlternateContent xmlns:mc="http://schemas.openxmlformats.org/markup-compatibility/2006" xmlns:p14="http://schemas.microsoft.com/office/powerpoint/2010/main">
    <mc:Choice Requires="p14">
      <p:transition spd="slow" p14:dur="2000" advTm="122247"/>
    </mc:Choice>
    <mc:Fallback xmlns="">
      <p:transition spd="slow" advTm="122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8|3.6|2|1.7|2.3|3.7"/>
</p:tagLst>
</file>

<file path=ppt/tags/tag10.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11.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12.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13.xml><?xml version="1.0" encoding="utf-8"?>
<p:tagLst xmlns:a="http://schemas.openxmlformats.org/drawingml/2006/main" xmlns:r="http://schemas.openxmlformats.org/officeDocument/2006/relationships" xmlns:p="http://schemas.openxmlformats.org/presentationml/2006/main">
  <p:tag name="TIMING" val="|78.5|9.5|28.2|13.6|438"/>
</p:tagLst>
</file>

<file path=ppt/tags/tag14.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15.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16.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17.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18.xml><?xml version="1.0" encoding="utf-8"?>
<p:tagLst xmlns:a="http://schemas.openxmlformats.org/drawingml/2006/main" xmlns:r="http://schemas.openxmlformats.org/officeDocument/2006/relationships" xmlns:p="http://schemas.openxmlformats.org/presentationml/2006/main">
  <p:tag name="TIMING" val="|78.5|9.5|28.2|13.6|438"/>
</p:tagLst>
</file>

<file path=ppt/tags/tag19.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2.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20.xml><?xml version="1.0" encoding="utf-8"?>
<p:tagLst xmlns:a="http://schemas.openxmlformats.org/drawingml/2006/main" xmlns:r="http://schemas.openxmlformats.org/officeDocument/2006/relationships" xmlns:p="http://schemas.openxmlformats.org/presentationml/2006/main">
  <p:tag name="TIMING" val="|78.5|9.5|28.2|13.6|438"/>
</p:tagLst>
</file>

<file path=ppt/tags/tag21.xml><?xml version="1.0" encoding="utf-8"?>
<p:tagLst xmlns:a="http://schemas.openxmlformats.org/drawingml/2006/main" xmlns:r="http://schemas.openxmlformats.org/officeDocument/2006/relationships" xmlns:p="http://schemas.openxmlformats.org/presentationml/2006/main">
  <p:tag name="TIMING" val="|78.5|9.5|28.2|13.6|438"/>
</p:tagLst>
</file>

<file path=ppt/tags/tag22.xml><?xml version="1.0" encoding="utf-8"?>
<p:tagLst xmlns:a="http://schemas.openxmlformats.org/drawingml/2006/main" xmlns:r="http://schemas.openxmlformats.org/officeDocument/2006/relationships" xmlns:p="http://schemas.openxmlformats.org/presentationml/2006/main">
  <p:tag name="TIMING" val="|78.5|9.5|28.2|13.6|438"/>
</p:tagLst>
</file>

<file path=ppt/tags/tag23.xml><?xml version="1.0" encoding="utf-8"?>
<p:tagLst xmlns:a="http://schemas.openxmlformats.org/drawingml/2006/main" xmlns:r="http://schemas.openxmlformats.org/officeDocument/2006/relationships" xmlns:p="http://schemas.openxmlformats.org/presentationml/2006/main">
  <p:tag name="TIMING" val="|54.1|6.5|3.3"/>
</p:tagLst>
</file>

<file path=ppt/tags/tag24.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25.xml><?xml version="1.0" encoding="utf-8"?>
<p:tagLst xmlns:a="http://schemas.openxmlformats.org/drawingml/2006/main" xmlns:r="http://schemas.openxmlformats.org/officeDocument/2006/relationships" xmlns:p="http://schemas.openxmlformats.org/presentationml/2006/main">
  <p:tag name="TIMING" val="|78.5|9.5|28.2|13.6|438"/>
</p:tagLst>
</file>

<file path=ppt/tags/tag26.xml><?xml version="1.0" encoding="utf-8"?>
<p:tagLst xmlns:a="http://schemas.openxmlformats.org/drawingml/2006/main" xmlns:r="http://schemas.openxmlformats.org/officeDocument/2006/relationships" xmlns:p="http://schemas.openxmlformats.org/presentationml/2006/main">
  <p:tag name="TIMING" val="|78.5|9.5|28.2|13.6|438"/>
</p:tagLst>
</file>

<file path=ppt/tags/tag27.xml><?xml version="1.0" encoding="utf-8"?>
<p:tagLst xmlns:a="http://schemas.openxmlformats.org/drawingml/2006/main" xmlns:r="http://schemas.openxmlformats.org/officeDocument/2006/relationships" xmlns:p="http://schemas.openxmlformats.org/presentationml/2006/main">
  <p:tag name="TIMING" val="|78.5|9.5|28.2|13.6|438"/>
</p:tagLst>
</file>

<file path=ppt/tags/tag28.xml><?xml version="1.0" encoding="utf-8"?>
<p:tagLst xmlns:a="http://schemas.openxmlformats.org/drawingml/2006/main" xmlns:r="http://schemas.openxmlformats.org/officeDocument/2006/relationships" xmlns:p="http://schemas.openxmlformats.org/presentationml/2006/main">
  <p:tag name="TIMING" val="|78.5|9.5|28.2|13.6|438"/>
</p:tagLst>
</file>

<file path=ppt/tags/tag29.xml><?xml version="1.0" encoding="utf-8"?>
<p:tagLst xmlns:a="http://schemas.openxmlformats.org/drawingml/2006/main" xmlns:r="http://schemas.openxmlformats.org/officeDocument/2006/relationships" xmlns:p="http://schemas.openxmlformats.org/presentationml/2006/main">
  <p:tag name="TIMING" val="|43.2|83.1|52.3"/>
</p:tagLst>
</file>

<file path=ppt/tags/tag3.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30.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31.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32.xml><?xml version="1.0" encoding="utf-8"?>
<p:tagLst xmlns:a="http://schemas.openxmlformats.org/drawingml/2006/main" xmlns:r="http://schemas.openxmlformats.org/officeDocument/2006/relationships" xmlns:p="http://schemas.openxmlformats.org/presentationml/2006/main">
  <p:tag name="TIMING" val="|78.5|9.5|28.2|13.6|438"/>
</p:tagLst>
</file>

<file path=ppt/tags/tag33.xml><?xml version="1.0" encoding="utf-8"?>
<p:tagLst xmlns:a="http://schemas.openxmlformats.org/drawingml/2006/main" xmlns:r="http://schemas.openxmlformats.org/officeDocument/2006/relationships" xmlns:p="http://schemas.openxmlformats.org/presentationml/2006/main">
  <p:tag name="TIMING" val="|78.5|9.5|28.2|13.6|438"/>
</p:tagLst>
</file>

<file path=ppt/tags/tag34.xml><?xml version="1.0" encoding="utf-8"?>
<p:tagLst xmlns:a="http://schemas.openxmlformats.org/drawingml/2006/main" xmlns:r="http://schemas.openxmlformats.org/officeDocument/2006/relationships" xmlns:p="http://schemas.openxmlformats.org/presentationml/2006/main">
  <p:tag name="TIMING" val="|78.5|9.5|28.2|13.6|438"/>
</p:tagLst>
</file>

<file path=ppt/tags/tag35.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4.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5.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6.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7.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8.xml><?xml version="1.0" encoding="utf-8"?>
<p:tagLst xmlns:a="http://schemas.openxmlformats.org/drawingml/2006/main" xmlns:r="http://schemas.openxmlformats.org/officeDocument/2006/relationships" xmlns:p="http://schemas.openxmlformats.org/presentationml/2006/main">
  <p:tag name="TIMING" val="|12.2|30.7|5.6|2.7|1.4|2.3|2.9"/>
</p:tagLst>
</file>

<file path=ppt/tags/tag9.xml><?xml version="1.0" encoding="utf-8"?>
<p:tagLst xmlns:a="http://schemas.openxmlformats.org/drawingml/2006/main" xmlns:r="http://schemas.openxmlformats.org/officeDocument/2006/relationships" xmlns:p="http://schemas.openxmlformats.org/presentationml/2006/main">
  <p:tag name="TIMING" val="|42.8|4.9|6|1.7"/>
</p:tagLst>
</file>

<file path=ppt/theme/theme1.xml><?xml version="1.0" encoding="utf-8"?>
<a:theme xmlns:a="http://schemas.openxmlformats.org/drawingml/2006/main" name="IIL-DEV_Course_Slides_Template_v3.1">
  <a:themeElements>
    <a:clrScheme name="IIL-DEV Template - Course Slides v2.6 7">
      <a:dk1>
        <a:srgbClr val="000000"/>
      </a:dk1>
      <a:lt1>
        <a:srgbClr val="FFFFFF"/>
      </a:lt1>
      <a:dk2>
        <a:srgbClr val="003399"/>
      </a:dk2>
      <a:lt2>
        <a:srgbClr val="B2B2B2"/>
      </a:lt2>
      <a:accent1>
        <a:srgbClr val="003264"/>
      </a:accent1>
      <a:accent2>
        <a:srgbClr val="336699"/>
      </a:accent2>
      <a:accent3>
        <a:srgbClr val="FFFFFF"/>
      </a:accent3>
      <a:accent4>
        <a:srgbClr val="000000"/>
      </a:accent4>
      <a:accent5>
        <a:srgbClr val="AAADB8"/>
      </a:accent5>
      <a:accent6>
        <a:srgbClr val="2D5C8A"/>
      </a:accent6>
      <a:hlink>
        <a:srgbClr val="465F7D"/>
      </a:hlink>
      <a:folHlink>
        <a:srgbClr val="800000"/>
      </a:folHlink>
    </a:clrScheme>
    <a:fontScheme name="IIL-DEV Template - Course Slides v2.6">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FF99"/>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IL-DEV Template - Course Slides v2.6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IIL-DEV Template - Course Slides v2.6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IIL-DEV Template - Course Slides v2.6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IL-DEV Template - Course Slides v2.6 4">
        <a:dk1>
          <a:srgbClr val="000000"/>
        </a:dk1>
        <a:lt1>
          <a:srgbClr val="F8F8F8"/>
        </a:lt1>
        <a:dk2>
          <a:srgbClr val="003399"/>
        </a:dk2>
        <a:lt2>
          <a:srgbClr val="B2B2B2"/>
        </a:lt2>
        <a:accent1>
          <a:srgbClr val="FFFFCC"/>
        </a:accent1>
        <a:accent2>
          <a:srgbClr val="336699"/>
        </a:accent2>
        <a:accent3>
          <a:srgbClr val="FBFBFB"/>
        </a:accent3>
        <a:accent4>
          <a:srgbClr val="000000"/>
        </a:accent4>
        <a:accent5>
          <a:srgbClr val="FFFFE2"/>
        </a:accent5>
        <a:accent6>
          <a:srgbClr val="2D5C8A"/>
        </a:accent6>
        <a:hlink>
          <a:srgbClr val="800000"/>
        </a:hlink>
        <a:folHlink>
          <a:srgbClr val="800000"/>
        </a:folHlink>
      </a:clrScheme>
      <a:clrMap bg1="lt1" tx1="dk1" bg2="lt2" tx2="dk2" accent1="accent1" accent2="accent2" accent3="accent3" accent4="accent4" accent5="accent5" accent6="accent6" hlink="hlink" folHlink="folHlink"/>
    </a:extraClrScheme>
    <a:extraClrScheme>
      <a:clrScheme name="IIL-DEV Template - Course Slides v2.6 5">
        <a:dk1>
          <a:srgbClr val="000000"/>
        </a:dk1>
        <a:lt1>
          <a:srgbClr val="FFFFFF"/>
        </a:lt1>
        <a:dk2>
          <a:srgbClr val="003399"/>
        </a:dk2>
        <a:lt2>
          <a:srgbClr val="B2B2B2"/>
        </a:lt2>
        <a:accent1>
          <a:srgbClr val="AAB4DE"/>
        </a:accent1>
        <a:accent2>
          <a:srgbClr val="336699"/>
        </a:accent2>
        <a:accent3>
          <a:srgbClr val="FFFFFF"/>
        </a:accent3>
        <a:accent4>
          <a:srgbClr val="000000"/>
        </a:accent4>
        <a:accent5>
          <a:srgbClr val="D2D6EC"/>
        </a:accent5>
        <a:accent6>
          <a:srgbClr val="2D5C8A"/>
        </a:accent6>
        <a:hlink>
          <a:srgbClr val="465F7D"/>
        </a:hlink>
        <a:folHlink>
          <a:srgbClr val="800000"/>
        </a:folHlink>
      </a:clrScheme>
      <a:clrMap bg1="lt1" tx1="dk1" bg2="lt2" tx2="dk2" accent1="accent1" accent2="accent2" accent3="accent3" accent4="accent4" accent5="accent5" accent6="accent6" hlink="hlink" folHlink="folHlink"/>
    </a:extraClrScheme>
    <a:extraClrScheme>
      <a:clrScheme name="IIL-DEV Template - Course Slides v2.6 6">
        <a:dk1>
          <a:srgbClr val="000000"/>
        </a:dk1>
        <a:lt1>
          <a:srgbClr val="FFFFFF"/>
        </a:lt1>
        <a:dk2>
          <a:srgbClr val="003399"/>
        </a:dk2>
        <a:lt2>
          <a:srgbClr val="B2B2B2"/>
        </a:lt2>
        <a:accent1>
          <a:srgbClr val="6699FF"/>
        </a:accent1>
        <a:accent2>
          <a:srgbClr val="336699"/>
        </a:accent2>
        <a:accent3>
          <a:srgbClr val="FFFFFF"/>
        </a:accent3>
        <a:accent4>
          <a:srgbClr val="000000"/>
        </a:accent4>
        <a:accent5>
          <a:srgbClr val="B8CAFF"/>
        </a:accent5>
        <a:accent6>
          <a:srgbClr val="2D5C8A"/>
        </a:accent6>
        <a:hlink>
          <a:srgbClr val="465F7D"/>
        </a:hlink>
        <a:folHlink>
          <a:srgbClr val="800000"/>
        </a:folHlink>
      </a:clrScheme>
      <a:clrMap bg1="lt1" tx1="dk1" bg2="lt2" tx2="dk2" accent1="accent1" accent2="accent2" accent3="accent3" accent4="accent4" accent5="accent5" accent6="accent6" hlink="hlink" folHlink="folHlink"/>
    </a:extraClrScheme>
    <a:extraClrScheme>
      <a:clrScheme name="IIL-DEV Template - Course Slides v2.6 7">
        <a:dk1>
          <a:srgbClr val="000000"/>
        </a:dk1>
        <a:lt1>
          <a:srgbClr val="FFFFFF"/>
        </a:lt1>
        <a:dk2>
          <a:srgbClr val="003399"/>
        </a:dk2>
        <a:lt2>
          <a:srgbClr val="B2B2B2"/>
        </a:lt2>
        <a:accent1>
          <a:srgbClr val="003264"/>
        </a:accent1>
        <a:accent2>
          <a:srgbClr val="336699"/>
        </a:accent2>
        <a:accent3>
          <a:srgbClr val="FFFFFF"/>
        </a:accent3>
        <a:accent4>
          <a:srgbClr val="000000"/>
        </a:accent4>
        <a:accent5>
          <a:srgbClr val="AAADB8"/>
        </a:accent5>
        <a:accent6>
          <a:srgbClr val="2D5C8A"/>
        </a:accent6>
        <a:hlink>
          <a:srgbClr val="465F7D"/>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ppt25D0.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ppt25D0.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74725</TotalTime>
  <Words>5249</Words>
  <Application>Microsoft Office PowerPoint</Application>
  <PresentationFormat>On-screen Show (4:3)</PresentationFormat>
  <Paragraphs>588</Paragraphs>
  <Slides>43</Slides>
  <Notes>43</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43</vt:i4>
      </vt:variant>
    </vt:vector>
  </HeadingPairs>
  <TitlesOfParts>
    <vt:vector size="57" baseType="lpstr">
      <vt:lpstr>-apple-system</vt:lpstr>
      <vt:lpstr>Arial</vt:lpstr>
      <vt:lpstr>Book Antiqua</vt:lpstr>
      <vt:lpstr>Calibri</vt:lpstr>
      <vt:lpstr>Calisto MT</vt:lpstr>
      <vt:lpstr>IBM Plex Sans</vt:lpstr>
      <vt:lpstr>Lucida Sans</vt:lpstr>
      <vt:lpstr>Söhne</vt:lpstr>
      <vt:lpstr>Tahoma</vt:lpstr>
      <vt:lpstr>Times New Roman</vt:lpstr>
      <vt:lpstr>Wingdings</vt:lpstr>
      <vt:lpstr>IIL-DEV_Course_Slides_Template_v3.1</vt:lpstr>
      <vt:lpstr>3_ppt25D0.tmp</vt:lpstr>
      <vt:lpstr>4_ppt25D0.tmp</vt:lpstr>
      <vt:lpstr>Data Analytics and AI</vt:lpstr>
      <vt:lpstr>Agenda</vt:lpstr>
      <vt:lpstr>Who am I?</vt:lpstr>
      <vt:lpstr>IIBA Certifications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Keep in touch!</vt:lpstr>
      <vt:lpstr>For More Information</vt:lpstr>
      <vt:lpstr>PowerPoint Presentation</vt:lpstr>
    </vt:vector>
  </TitlesOfParts>
  <Manager>tom.tomasovic@iagconsulting.com</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IIBA CBDA Presentation</dc:title>
  <dc:subject>Practice Exam Solutions</dc:subject>
  <dc:creator>Tom Tomasovic</dc:creator>
  <cp:keywords/>
  <dc:description>v6.1</dc:description>
  <cp:lastModifiedBy>Tom Tomasovic</cp:lastModifiedBy>
  <cp:revision>269</cp:revision>
  <cp:lastPrinted>2022-11-01T17:31:53Z</cp:lastPrinted>
  <dcterms:created xsi:type="dcterms:W3CDTF">2005-03-22T18:29:02Z</dcterms:created>
  <dcterms:modified xsi:type="dcterms:W3CDTF">2024-02-06T14:06:31Z</dcterms:modified>
  <cp:category/>
</cp:coreProperties>
</file>